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8288000" cy="10287000"/>
  <p:notesSz cx="6858000" cy="9144000"/>
  <p:embeddedFontLst>
    <p:embeddedFont>
      <p:font typeface="Bebas Neue Bold" panose="020B0606020202050201" pitchFamily="34" charset="0"/>
      <p:regular r:id="rId9"/>
      <p:bold r:id="rId10"/>
    </p:embeddedFont>
    <p:embeddedFont>
      <p:font typeface="Canva Sans Bold" panose="020B0604020202020204" charset="0"/>
      <p:regular r:id="rId11"/>
    </p:embeddedFont>
    <p:embeddedFont>
      <p:font typeface="Now" panose="020B0604020202020204" charset="0"/>
      <p:regular r:id="rId12"/>
    </p:embeddedFont>
    <p:embeddedFont>
      <p:font typeface="Open Sans Bold" pitchFamily="2" charset="0"/>
      <p:regular r:id="rId13"/>
      <p:bold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32" d="100"/>
          <a:sy n="32" d="100"/>
        </p:scale>
        <p:origin x="1512" y="49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5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5" Type="http://schemas.openxmlformats.org/officeDocument/2006/relationships/image" Target="../media/image1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5" Type="http://schemas.openxmlformats.org/officeDocument/2006/relationships/image" Target="../media/image1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5" Type="http://schemas.openxmlformats.org/officeDocument/2006/relationships/image" Target="../media/image1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5" Type="http://schemas.openxmlformats.org/officeDocument/2006/relationships/image" Target="../media/image1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5" Type="http://schemas.openxmlformats.org/officeDocument/2006/relationships/image" Target="../media/image1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5" Type="http://schemas.openxmlformats.org/officeDocument/2006/relationships/image" Target="../media/image1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4E3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Imagem 41">
            <a:extLst>
              <a:ext uri="{FF2B5EF4-FFF2-40B4-BE49-F238E27FC236}">
                <a16:creationId xmlns:a16="http://schemas.microsoft.com/office/drawing/2014/main" id="{1264DE1C-4ECD-F325-D2B3-A9B673DCCFC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28" name="Freeform 28"/>
          <p:cNvSpPr/>
          <p:nvPr/>
        </p:nvSpPr>
        <p:spPr>
          <a:xfrm>
            <a:off x="11458298" y="4189573"/>
            <a:ext cx="6829702" cy="3116052"/>
          </a:xfrm>
          <a:custGeom>
            <a:avLst/>
            <a:gdLst/>
            <a:ahLst/>
            <a:cxnLst/>
            <a:rect l="l" t="t" r="r" b="b"/>
            <a:pathLst>
              <a:path w="6829702" h="3116052">
                <a:moveTo>
                  <a:pt x="0" y="0"/>
                </a:moveTo>
                <a:lnTo>
                  <a:pt x="6829702" y="0"/>
                </a:lnTo>
                <a:lnTo>
                  <a:pt x="6829702" y="3116052"/>
                </a:lnTo>
                <a:lnTo>
                  <a:pt x="0" y="311605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29" name="Group 29"/>
          <p:cNvGrpSpPr/>
          <p:nvPr/>
        </p:nvGrpSpPr>
        <p:grpSpPr>
          <a:xfrm>
            <a:off x="1119380" y="1028700"/>
            <a:ext cx="6272019" cy="2406303"/>
            <a:chOff x="0" y="0"/>
            <a:chExt cx="8362692" cy="3208404"/>
          </a:xfrm>
        </p:grpSpPr>
        <p:sp>
          <p:nvSpPr>
            <p:cNvPr id="30" name="Freeform 30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0"/>
              <a:ext cx="3183175" cy="3208404"/>
            </a:xfrm>
            <a:custGeom>
              <a:avLst/>
              <a:gdLst/>
              <a:ahLst/>
              <a:cxnLst/>
              <a:rect l="l" t="t" r="r" b="b"/>
              <a:pathLst>
                <a:path w="3183175" h="3208404">
                  <a:moveTo>
                    <a:pt x="0" y="0"/>
                  </a:moveTo>
                  <a:lnTo>
                    <a:pt x="3183175" y="0"/>
                  </a:lnTo>
                  <a:lnTo>
                    <a:pt x="3183175" y="3208404"/>
                  </a:lnTo>
                  <a:lnTo>
                    <a:pt x="0" y="32084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11741" t="-7662" r="-141687" b="-7662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1" name="TextBox 31"/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543155" y="575271"/>
              <a:ext cx="4819537" cy="205438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3017"/>
                </a:lnSpc>
              </a:pPr>
              <a:r>
                <a:rPr lang="en-US" sz="2718" b="1" dirty="0">
                  <a:solidFill>
                    <a:srgbClr val="FFFFFF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II SIMPÓSIO INTERNACIONAL </a:t>
              </a:r>
            </a:p>
            <a:p>
              <a:pPr algn="l">
                <a:lnSpc>
                  <a:spcPts val="3017"/>
                </a:lnSpc>
              </a:pPr>
              <a:r>
                <a:rPr lang="en-US" sz="2718" b="1" dirty="0">
                  <a:solidFill>
                    <a:srgbClr val="FFFFFF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DE ESTOMATERAPIA </a:t>
              </a:r>
            </a:p>
            <a:p>
              <a:pPr algn="l">
                <a:lnSpc>
                  <a:spcPts val="3017"/>
                </a:lnSpc>
              </a:pPr>
              <a:r>
                <a:rPr lang="en-US" sz="2718" b="1" dirty="0">
                  <a:solidFill>
                    <a:srgbClr val="FFFFFF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DA UERJ</a:t>
              </a:r>
            </a:p>
          </p:txBody>
        </p:sp>
      </p:grpSp>
      <p:sp>
        <p:nvSpPr>
          <p:cNvPr id="32" name="TextBox 32"/>
          <p:cNvSpPr txBox="1"/>
          <p:nvPr/>
        </p:nvSpPr>
        <p:spPr>
          <a:xfrm>
            <a:off x="1028700" y="4584160"/>
            <a:ext cx="4511464" cy="5235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31"/>
              </a:lnSpc>
            </a:pPr>
            <a:r>
              <a:rPr lang="en-US" sz="4075" b="1" dirty="0" err="1">
                <a:gradFill>
                  <a:gsLst>
                    <a:gs pos="0">
                      <a:srgbClr val="E7AA51">
                        <a:alpha val="100000"/>
                      </a:srgbClr>
                    </a:gs>
                    <a:gs pos="25000">
                      <a:srgbClr val="FFE499">
                        <a:alpha val="100000"/>
                      </a:srgbClr>
                    </a:gs>
                    <a:gs pos="50000">
                      <a:srgbClr val="8D5A1B">
                        <a:alpha val="100000"/>
                      </a:srgbClr>
                    </a:gs>
                    <a:gs pos="75000">
                      <a:srgbClr val="E7AA51">
                        <a:alpha val="100000"/>
                      </a:srgbClr>
                    </a:gs>
                    <a:gs pos="100000">
                      <a:srgbClr val="AC7031">
                        <a:alpha val="100000"/>
                      </a:srgb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Bebas Neue Bold"/>
                <a:ea typeface="Bebas Neue Bold"/>
                <a:cs typeface="Bebas Neue Bold"/>
                <a:sym typeface="Bebas Neue Bold"/>
              </a:rPr>
              <a:t>Título</a:t>
            </a:r>
            <a:r>
              <a:rPr lang="en-US" sz="4075" b="1" dirty="0">
                <a:gradFill>
                  <a:gsLst>
                    <a:gs pos="0">
                      <a:srgbClr val="E7AA51">
                        <a:alpha val="100000"/>
                      </a:srgbClr>
                    </a:gs>
                    <a:gs pos="25000">
                      <a:srgbClr val="FFE499">
                        <a:alpha val="100000"/>
                      </a:srgbClr>
                    </a:gs>
                    <a:gs pos="50000">
                      <a:srgbClr val="8D5A1B">
                        <a:alpha val="100000"/>
                      </a:srgbClr>
                    </a:gs>
                    <a:gs pos="75000">
                      <a:srgbClr val="E7AA51">
                        <a:alpha val="100000"/>
                      </a:srgbClr>
                    </a:gs>
                    <a:gs pos="100000">
                      <a:srgbClr val="AC7031">
                        <a:alpha val="100000"/>
                      </a:srgb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Bebas Neue Bold"/>
                <a:ea typeface="Bebas Neue Bold"/>
                <a:cs typeface="Bebas Neue Bold"/>
                <a:sym typeface="Bebas Neue Bold"/>
              </a:rPr>
              <a:t> do </a:t>
            </a:r>
            <a:r>
              <a:rPr lang="en-US" sz="4075" b="1" dirty="0" err="1">
                <a:gradFill>
                  <a:gsLst>
                    <a:gs pos="0">
                      <a:srgbClr val="E7AA51">
                        <a:alpha val="100000"/>
                      </a:srgbClr>
                    </a:gs>
                    <a:gs pos="25000">
                      <a:srgbClr val="FFE499">
                        <a:alpha val="100000"/>
                      </a:srgbClr>
                    </a:gs>
                    <a:gs pos="50000">
                      <a:srgbClr val="8D5A1B">
                        <a:alpha val="100000"/>
                      </a:srgbClr>
                    </a:gs>
                    <a:gs pos="75000">
                      <a:srgbClr val="E7AA51">
                        <a:alpha val="100000"/>
                      </a:srgbClr>
                    </a:gs>
                    <a:gs pos="100000">
                      <a:srgbClr val="AC7031">
                        <a:alpha val="100000"/>
                      </a:srgb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Bebas Neue Bold"/>
                <a:ea typeface="Bebas Neue Bold"/>
                <a:cs typeface="Bebas Neue Bold"/>
                <a:sym typeface="Bebas Neue Bold"/>
              </a:rPr>
              <a:t>trabalho</a:t>
            </a:r>
            <a:r>
              <a:rPr lang="en-US" sz="4075" b="1" dirty="0">
                <a:gradFill>
                  <a:gsLst>
                    <a:gs pos="0">
                      <a:srgbClr val="E7AA51">
                        <a:alpha val="100000"/>
                      </a:srgbClr>
                    </a:gs>
                    <a:gs pos="25000">
                      <a:srgbClr val="FFE499">
                        <a:alpha val="100000"/>
                      </a:srgbClr>
                    </a:gs>
                    <a:gs pos="50000">
                      <a:srgbClr val="8D5A1B">
                        <a:alpha val="100000"/>
                      </a:srgbClr>
                    </a:gs>
                    <a:gs pos="75000">
                      <a:srgbClr val="E7AA51">
                        <a:alpha val="100000"/>
                      </a:srgbClr>
                    </a:gs>
                    <a:gs pos="100000">
                      <a:srgbClr val="AC7031">
                        <a:alpha val="100000"/>
                      </a:srgb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Bebas Neue Bold"/>
                <a:ea typeface="Bebas Neue Bold"/>
                <a:cs typeface="Bebas Neue Bold"/>
                <a:sym typeface="Bebas Neue Bold"/>
              </a:rPr>
              <a:t>: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6840444" y="4584160"/>
            <a:ext cx="4511464" cy="5235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31"/>
              </a:lnSpc>
            </a:pPr>
            <a:r>
              <a:rPr lang="en-US" sz="4075" b="1" dirty="0" err="1">
                <a:gradFill>
                  <a:gsLst>
                    <a:gs pos="0">
                      <a:srgbClr val="E7AA51">
                        <a:alpha val="100000"/>
                      </a:srgbClr>
                    </a:gs>
                    <a:gs pos="25000">
                      <a:srgbClr val="FFE499">
                        <a:alpha val="100000"/>
                      </a:srgbClr>
                    </a:gs>
                    <a:gs pos="50000">
                      <a:srgbClr val="8D5A1B">
                        <a:alpha val="100000"/>
                      </a:srgbClr>
                    </a:gs>
                    <a:gs pos="75000">
                      <a:srgbClr val="E7AA51">
                        <a:alpha val="100000"/>
                      </a:srgbClr>
                    </a:gs>
                    <a:gs pos="100000">
                      <a:srgbClr val="AC7031">
                        <a:alpha val="100000"/>
                      </a:srgb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Bebas Neue Bold"/>
                <a:ea typeface="Bebas Neue Bold"/>
                <a:cs typeface="Bebas Neue Bold"/>
                <a:sym typeface="Bebas Neue Bold"/>
              </a:rPr>
              <a:t>Apresentado</a:t>
            </a:r>
            <a:r>
              <a:rPr lang="en-US" sz="4075" b="1" dirty="0">
                <a:gradFill>
                  <a:gsLst>
                    <a:gs pos="0">
                      <a:srgbClr val="E7AA51">
                        <a:alpha val="100000"/>
                      </a:srgbClr>
                    </a:gs>
                    <a:gs pos="25000">
                      <a:srgbClr val="FFE499">
                        <a:alpha val="100000"/>
                      </a:srgbClr>
                    </a:gs>
                    <a:gs pos="50000">
                      <a:srgbClr val="8D5A1B">
                        <a:alpha val="100000"/>
                      </a:srgbClr>
                    </a:gs>
                    <a:gs pos="75000">
                      <a:srgbClr val="E7AA51">
                        <a:alpha val="100000"/>
                      </a:srgbClr>
                    </a:gs>
                    <a:gs pos="100000">
                      <a:srgbClr val="AC7031">
                        <a:alpha val="100000"/>
                      </a:srgb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Bebas Neue Bold"/>
                <a:ea typeface="Bebas Neue Bold"/>
                <a:cs typeface="Bebas Neue Bold"/>
                <a:sym typeface="Bebas Neue Bold"/>
              </a:rPr>
              <a:t> </a:t>
            </a:r>
            <a:r>
              <a:rPr lang="en-US" sz="4075" b="1" dirty="0" err="1">
                <a:gradFill>
                  <a:gsLst>
                    <a:gs pos="0">
                      <a:srgbClr val="E7AA51">
                        <a:alpha val="100000"/>
                      </a:srgbClr>
                    </a:gs>
                    <a:gs pos="25000">
                      <a:srgbClr val="FFE499">
                        <a:alpha val="100000"/>
                      </a:srgbClr>
                    </a:gs>
                    <a:gs pos="50000">
                      <a:srgbClr val="8D5A1B">
                        <a:alpha val="100000"/>
                      </a:srgbClr>
                    </a:gs>
                    <a:gs pos="75000">
                      <a:srgbClr val="E7AA51">
                        <a:alpha val="100000"/>
                      </a:srgbClr>
                    </a:gs>
                    <a:gs pos="100000">
                      <a:srgbClr val="AC7031">
                        <a:alpha val="100000"/>
                      </a:srgb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Bebas Neue Bold"/>
                <a:ea typeface="Bebas Neue Bold"/>
                <a:cs typeface="Bebas Neue Bold"/>
                <a:sym typeface="Bebas Neue Bold"/>
              </a:rPr>
              <a:t>por</a:t>
            </a:r>
            <a:r>
              <a:rPr lang="en-US" sz="4075" b="1" dirty="0">
                <a:gradFill>
                  <a:gsLst>
                    <a:gs pos="0">
                      <a:srgbClr val="E7AA51">
                        <a:alpha val="100000"/>
                      </a:srgbClr>
                    </a:gs>
                    <a:gs pos="25000">
                      <a:srgbClr val="FFE499">
                        <a:alpha val="100000"/>
                      </a:srgbClr>
                    </a:gs>
                    <a:gs pos="50000">
                      <a:srgbClr val="8D5A1B">
                        <a:alpha val="100000"/>
                      </a:srgbClr>
                    </a:gs>
                    <a:gs pos="75000">
                      <a:srgbClr val="E7AA51">
                        <a:alpha val="100000"/>
                      </a:srgbClr>
                    </a:gs>
                    <a:gs pos="100000">
                      <a:srgbClr val="AC7031">
                        <a:alpha val="100000"/>
                      </a:srgb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Bebas Neue Bold"/>
                <a:ea typeface="Bebas Neue Bold"/>
                <a:cs typeface="Bebas Neue Bold"/>
                <a:sym typeface="Bebas Neue Bold"/>
              </a:rPr>
              <a:t>: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028700" y="5079132"/>
            <a:ext cx="2945564" cy="7189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43"/>
              </a:lnSpc>
            </a:pPr>
            <a:r>
              <a:rPr lang="en-US" sz="217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Escreva aqui o título do seu trabalho.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840444" y="5079132"/>
            <a:ext cx="2945564" cy="7189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43"/>
              </a:lnSpc>
            </a:pPr>
            <a:r>
              <a:rPr lang="en-US" sz="2170" dirty="0" err="1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Escreva</a:t>
            </a:r>
            <a:r>
              <a:rPr lang="en-US" sz="2170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170" dirty="0" err="1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aqui</a:t>
            </a:r>
            <a:r>
              <a:rPr lang="en-US" sz="2170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 o </a:t>
            </a:r>
            <a:r>
              <a:rPr lang="en-US" sz="2170" dirty="0" err="1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nome</a:t>
            </a:r>
            <a:r>
              <a:rPr lang="en-US" sz="2170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 dos </a:t>
            </a:r>
            <a:r>
              <a:rPr lang="en-US" sz="2170" dirty="0" err="1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apresentadores</a:t>
            </a:r>
            <a:r>
              <a:rPr lang="en-US" sz="2170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.</a:t>
            </a:r>
          </a:p>
        </p:txBody>
      </p:sp>
      <p:sp>
        <p:nvSpPr>
          <p:cNvPr id="38" name="CaixaDeTexto 37">
            <a:extLst>
              <a:ext uri="{FF2B5EF4-FFF2-40B4-BE49-F238E27FC236}">
                <a16:creationId xmlns:a16="http://schemas.microsoft.com/office/drawing/2014/main" id="{3D1FEB84-6104-7BFF-F440-1E93E19EDA6D}"/>
              </a:ext>
            </a:extLst>
          </p:cNvPr>
          <p:cNvSpPr txBox="1"/>
          <p:nvPr/>
        </p:nvSpPr>
        <p:spPr>
          <a:xfrm>
            <a:off x="23164800" y="542544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BR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66775" y="428625"/>
            <a:ext cx="2400300" cy="2362200"/>
          </a:xfrm>
          <a:custGeom>
            <a:avLst/>
            <a:gdLst/>
            <a:ahLst/>
            <a:cxnLst/>
            <a:rect l="l" t="t" r="r" b="b"/>
            <a:pathLst>
              <a:path w="2400300" h="2362200">
                <a:moveTo>
                  <a:pt x="0" y="0"/>
                </a:moveTo>
                <a:lnTo>
                  <a:pt x="2400300" y="0"/>
                </a:lnTo>
                <a:lnTo>
                  <a:pt x="2400300" y="2362200"/>
                </a:lnTo>
                <a:lnTo>
                  <a:pt x="0" y="2362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TextBox 3"/>
          <p:cNvSpPr txBox="1"/>
          <p:nvPr/>
        </p:nvSpPr>
        <p:spPr>
          <a:xfrm>
            <a:off x="3291840" y="931543"/>
            <a:ext cx="3127248" cy="13647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60"/>
              </a:lnSpc>
            </a:pPr>
            <a:r>
              <a:rPr lang="en-US" sz="2443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II SIMPÓSIO INTERNACIONAL DE ESTOMATERAPIA DA UERJ</a:t>
            </a:r>
          </a:p>
        </p:txBody>
      </p:sp>
      <p:sp>
        <p:nvSpPr>
          <p:cNvPr id="4" name="Freeform 4"/>
          <p:cNvSpPr/>
          <p:nvPr/>
        </p:nvSpPr>
        <p:spPr>
          <a:xfrm>
            <a:off x="7829550" y="1285875"/>
            <a:ext cx="885825" cy="857250"/>
          </a:xfrm>
          <a:custGeom>
            <a:avLst/>
            <a:gdLst/>
            <a:ahLst/>
            <a:cxnLst/>
            <a:rect l="l" t="t" r="r" b="b"/>
            <a:pathLst>
              <a:path w="885825" h="857250">
                <a:moveTo>
                  <a:pt x="0" y="0"/>
                </a:moveTo>
                <a:lnTo>
                  <a:pt x="885825" y="0"/>
                </a:lnTo>
                <a:lnTo>
                  <a:pt x="885825" y="857250"/>
                </a:lnTo>
                <a:lnTo>
                  <a:pt x="0" y="857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" name="Freeform 5"/>
          <p:cNvSpPr/>
          <p:nvPr/>
        </p:nvSpPr>
        <p:spPr>
          <a:xfrm>
            <a:off x="8705850" y="1285875"/>
            <a:ext cx="657225" cy="857250"/>
          </a:xfrm>
          <a:custGeom>
            <a:avLst/>
            <a:gdLst/>
            <a:ahLst/>
            <a:cxnLst/>
            <a:rect l="l" t="t" r="r" b="b"/>
            <a:pathLst>
              <a:path w="657225" h="857250">
                <a:moveTo>
                  <a:pt x="0" y="0"/>
                </a:moveTo>
                <a:lnTo>
                  <a:pt x="657225" y="0"/>
                </a:lnTo>
                <a:lnTo>
                  <a:pt x="657225" y="857250"/>
                </a:lnTo>
                <a:lnTo>
                  <a:pt x="0" y="8572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" name="Freeform 6"/>
          <p:cNvSpPr/>
          <p:nvPr/>
        </p:nvSpPr>
        <p:spPr>
          <a:xfrm>
            <a:off x="9144000" y="1285875"/>
            <a:ext cx="1095375" cy="647700"/>
          </a:xfrm>
          <a:custGeom>
            <a:avLst/>
            <a:gdLst/>
            <a:ahLst/>
            <a:cxnLst/>
            <a:rect l="l" t="t" r="r" b="b"/>
            <a:pathLst>
              <a:path w="1095375" h="647700">
                <a:moveTo>
                  <a:pt x="0" y="0"/>
                </a:moveTo>
                <a:lnTo>
                  <a:pt x="1095375" y="0"/>
                </a:lnTo>
                <a:lnTo>
                  <a:pt x="1095375" y="647700"/>
                </a:lnTo>
                <a:lnTo>
                  <a:pt x="0" y="6477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" name="Freeform 7"/>
          <p:cNvSpPr/>
          <p:nvPr/>
        </p:nvSpPr>
        <p:spPr>
          <a:xfrm>
            <a:off x="11096625" y="1285875"/>
            <a:ext cx="666750" cy="857250"/>
          </a:xfrm>
          <a:custGeom>
            <a:avLst/>
            <a:gdLst/>
            <a:ahLst/>
            <a:cxnLst/>
            <a:rect l="l" t="t" r="r" b="b"/>
            <a:pathLst>
              <a:path w="666750" h="857250">
                <a:moveTo>
                  <a:pt x="0" y="0"/>
                </a:moveTo>
                <a:lnTo>
                  <a:pt x="666750" y="0"/>
                </a:lnTo>
                <a:lnTo>
                  <a:pt x="666750" y="857250"/>
                </a:lnTo>
                <a:lnTo>
                  <a:pt x="0" y="85725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" name="Freeform 8"/>
          <p:cNvSpPr/>
          <p:nvPr/>
        </p:nvSpPr>
        <p:spPr>
          <a:xfrm>
            <a:off x="11753850" y="1285875"/>
            <a:ext cx="657225" cy="857250"/>
          </a:xfrm>
          <a:custGeom>
            <a:avLst/>
            <a:gdLst/>
            <a:ahLst/>
            <a:cxnLst/>
            <a:rect l="l" t="t" r="r" b="b"/>
            <a:pathLst>
              <a:path w="657225" h="857250">
                <a:moveTo>
                  <a:pt x="0" y="0"/>
                </a:moveTo>
                <a:lnTo>
                  <a:pt x="657225" y="0"/>
                </a:lnTo>
                <a:lnTo>
                  <a:pt x="657225" y="857250"/>
                </a:lnTo>
                <a:lnTo>
                  <a:pt x="0" y="85725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9" name="Freeform 9"/>
          <p:cNvSpPr/>
          <p:nvPr/>
        </p:nvSpPr>
        <p:spPr>
          <a:xfrm>
            <a:off x="12192000" y="1285875"/>
            <a:ext cx="876300" cy="857250"/>
          </a:xfrm>
          <a:custGeom>
            <a:avLst/>
            <a:gdLst/>
            <a:ahLst/>
            <a:cxnLst/>
            <a:rect l="l" t="t" r="r" b="b"/>
            <a:pathLst>
              <a:path w="876300" h="857250">
                <a:moveTo>
                  <a:pt x="0" y="0"/>
                </a:moveTo>
                <a:lnTo>
                  <a:pt x="876300" y="0"/>
                </a:lnTo>
                <a:lnTo>
                  <a:pt x="876300" y="857250"/>
                </a:lnTo>
                <a:lnTo>
                  <a:pt x="0" y="85725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0" name="Freeform 10"/>
          <p:cNvSpPr/>
          <p:nvPr/>
        </p:nvSpPr>
        <p:spPr>
          <a:xfrm>
            <a:off x="12839700" y="1285875"/>
            <a:ext cx="1314450" cy="857250"/>
          </a:xfrm>
          <a:custGeom>
            <a:avLst/>
            <a:gdLst/>
            <a:ahLst/>
            <a:cxnLst/>
            <a:rect l="l" t="t" r="r" b="b"/>
            <a:pathLst>
              <a:path w="1314450" h="857250">
                <a:moveTo>
                  <a:pt x="0" y="0"/>
                </a:moveTo>
                <a:lnTo>
                  <a:pt x="1314450" y="0"/>
                </a:lnTo>
                <a:lnTo>
                  <a:pt x="1314450" y="857250"/>
                </a:lnTo>
                <a:lnTo>
                  <a:pt x="0" y="85725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1" name="Freeform 11"/>
          <p:cNvSpPr/>
          <p:nvPr/>
        </p:nvSpPr>
        <p:spPr>
          <a:xfrm>
            <a:off x="13925550" y="1285875"/>
            <a:ext cx="666750" cy="857250"/>
          </a:xfrm>
          <a:custGeom>
            <a:avLst/>
            <a:gdLst/>
            <a:ahLst/>
            <a:cxnLst/>
            <a:rect l="l" t="t" r="r" b="b"/>
            <a:pathLst>
              <a:path w="666750" h="857250">
                <a:moveTo>
                  <a:pt x="0" y="0"/>
                </a:moveTo>
                <a:lnTo>
                  <a:pt x="666750" y="0"/>
                </a:lnTo>
                <a:lnTo>
                  <a:pt x="666750" y="857250"/>
                </a:lnTo>
                <a:lnTo>
                  <a:pt x="0" y="85725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2" name="Freeform 12"/>
          <p:cNvSpPr/>
          <p:nvPr/>
        </p:nvSpPr>
        <p:spPr>
          <a:xfrm>
            <a:off x="14363700" y="1285875"/>
            <a:ext cx="876300" cy="857250"/>
          </a:xfrm>
          <a:custGeom>
            <a:avLst/>
            <a:gdLst/>
            <a:ahLst/>
            <a:cxnLst/>
            <a:rect l="l" t="t" r="r" b="b"/>
            <a:pathLst>
              <a:path w="876300" h="857250">
                <a:moveTo>
                  <a:pt x="0" y="0"/>
                </a:moveTo>
                <a:lnTo>
                  <a:pt x="876300" y="0"/>
                </a:lnTo>
                <a:lnTo>
                  <a:pt x="876300" y="857250"/>
                </a:lnTo>
                <a:lnTo>
                  <a:pt x="0" y="85725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3" name="Freeform 13"/>
          <p:cNvSpPr/>
          <p:nvPr/>
        </p:nvSpPr>
        <p:spPr>
          <a:xfrm>
            <a:off x="15020925" y="1285875"/>
            <a:ext cx="657225" cy="857250"/>
          </a:xfrm>
          <a:custGeom>
            <a:avLst/>
            <a:gdLst/>
            <a:ahLst/>
            <a:cxnLst/>
            <a:rect l="l" t="t" r="r" b="b"/>
            <a:pathLst>
              <a:path w="657225" h="857250">
                <a:moveTo>
                  <a:pt x="0" y="0"/>
                </a:moveTo>
                <a:lnTo>
                  <a:pt x="657225" y="0"/>
                </a:lnTo>
                <a:lnTo>
                  <a:pt x="657225" y="857250"/>
                </a:lnTo>
                <a:lnTo>
                  <a:pt x="0" y="85725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4" name="Freeform 14"/>
          <p:cNvSpPr/>
          <p:nvPr/>
        </p:nvSpPr>
        <p:spPr>
          <a:xfrm>
            <a:off x="15449550" y="1285875"/>
            <a:ext cx="885825" cy="857250"/>
          </a:xfrm>
          <a:custGeom>
            <a:avLst/>
            <a:gdLst/>
            <a:ahLst/>
            <a:cxnLst/>
            <a:rect l="l" t="t" r="r" b="b"/>
            <a:pathLst>
              <a:path w="885825" h="857250">
                <a:moveTo>
                  <a:pt x="0" y="0"/>
                </a:moveTo>
                <a:lnTo>
                  <a:pt x="885825" y="0"/>
                </a:lnTo>
                <a:lnTo>
                  <a:pt x="885825" y="857250"/>
                </a:lnTo>
                <a:lnTo>
                  <a:pt x="0" y="857250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5" name="Freeform 15"/>
          <p:cNvSpPr/>
          <p:nvPr/>
        </p:nvSpPr>
        <p:spPr>
          <a:xfrm>
            <a:off x="16106775" y="1285875"/>
            <a:ext cx="1533525" cy="647700"/>
          </a:xfrm>
          <a:custGeom>
            <a:avLst/>
            <a:gdLst/>
            <a:ahLst/>
            <a:cxnLst/>
            <a:rect l="l" t="t" r="r" b="b"/>
            <a:pathLst>
              <a:path w="1533525" h="647700">
                <a:moveTo>
                  <a:pt x="0" y="0"/>
                </a:moveTo>
                <a:lnTo>
                  <a:pt x="1533525" y="0"/>
                </a:lnTo>
                <a:lnTo>
                  <a:pt x="1533525" y="647700"/>
                </a:lnTo>
                <a:lnTo>
                  <a:pt x="0" y="64770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6" name="TextBox 16"/>
          <p:cNvSpPr txBox="1"/>
          <p:nvPr/>
        </p:nvSpPr>
        <p:spPr>
          <a:xfrm>
            <a:off x="15215616" y="4403846"/>
            <a:ext cx="1225296" cy="2543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0"/>
              </a:lnSpc>
            </a:pPr>
            <a:r>
              <a:rPr lang="en-US" sz="1769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IMPACTOS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412480" y="1028615"/>
            <a:ext cx="1298448" cy="1956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72"/>
              </a:lnSpc>
            </a:pPr>
            <a:r>
              <a:rPr lang="en-US" sz="1344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Organizadores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3898880" y="1028615"/>
            <a:ext cx="987552" cy="1956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72"/>
              </a:lnSpc>
            </a:pPr>
            <a:r>
              <a:rPr lang="en-US" sz="1344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Apoiadores</a:t>
            </a:r>
          </a:p>
        </p:txBody>
      </p:sp>
      <p:sp>
        <p:nvSpPr>
          <p:cNvPr id="19" name="Freeform 19"/>
          <p:cNvSpPr/>
          <p:nvPr/>
        </p:nvSpPr>
        <p:spPr>
          <a:xfrm>
            <a:off x="0" y="9858375"/>
            <a:ext cx="18288000" cy="428625"/>
          </a:xfrm>
          <a:custGeom>
            <a:avLst/>
            <a:gdLst/>
            <a:ahLst/>
            <a:cxnLst/>
            <a:rect l="l" t="t" r="r" b="b"/>
            <a:pathLst>
              <a:path w="18288000" h="428625">
                <a:moveTo>
                  <a:pt x="0" y="0"/>
                </a:moveTo>
                <a:lnTo>
                  <a:pt x="18288000" y="0"/>
                </a:lnTo>
                <a:lnTo>
                  <a:pt x="18288000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66775" y="428625"/>
            <a:ext cx="2400300" cy="2362200"/>
          </a:xfrm>
          <a:custGeom>
            <a:avLst/>
            <a:gdLst/>
            <a:ahLst/>
            <a:cxnLst/>
            <a:rect l="l" t="t" r="r" b="b"/>
            <a:pathLst>
              <a:path w="2400300" h="2362200">
                <a:moveTo>
                  <a:pt x="0" y="0"/>
                </a:moveTo>
                <a:lnTo>
                  <a:pt x="2400300" y="0"/>
                </a:lnTo>
                <a:lnTo>
                  <a:pt x="2400300" y="2362200"/>
                </a:lnTo>
                <a:lnTo>
                  <a:pt x="0" y="2362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TextBox 3"/>
          <p:cNvSpPr txBox="1"/>
          <p:nvPr/>
        </p:nvSpPr>
        <p:spPr>
          <a:xfrm>
            <a:off x="3291840" y="931543"/>
            <a:ext cx="3127248" cy="13647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60"/>
              </a:lnSpc>
            </a:pPr>
            <a:r>
              <a:rPr lang="en-US" sz="2443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II SIMPÓSIO INTERNACIONAL DE ESTOMATERAPIA DA UERJ</a:t>
            </a:r>
          </a:p>
        </p:txBody>
      </p:sp>
      <p:sp>
        <p:nvSpPr>
          <p:cNvPr id="4" name="Freeform 4"/>
          <p:cNvSpPr/>
          <p:nvPr/>
        </p:nvSpPr>
        <p:spPr>
          <a:xfrm>
            <a:off x="7829550" y="1285875"/>
            <a:ext cx="885825" cy="857250"/>
          </a:xfrm>
          <a:custGeom>
            <a:avLst/>
            <a:gdLst/>
            <a:ahLst/>
            <a:cxnLst/>
            <a:rect l="l" t="t" r="r" b="b"/>
            <a:pathLst>
              <a:path w="885825" h="857250">
                <a:moveTo>
                  <a:pt x="0" y="0"/>
                </a:moveTo>
                <a:lnTo>
                  <a:pt x="885825" y="0"/>
                </a:lnTo>
                <a:lnTo>
                  <a:pt x="885825" y="857250"/>
                </a:lnTo>
                <a:lnTo>
                  <a:pt x="0" y="857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" name="Freeform 5"/>
          <p:cNvSpPr/>
          <p:nvPr/>
        </p:nvSpPr>
        <p:spPr>
          <a:xfrm>
            <a:off x="8705850" y="1285875"/>
            <a:ext cx="657225" cy="857250"/>
          </a:xfrm>
          <a:custGeom>
            <a:avLst/>
            <a:gdLst/>
            <a:ahLst/>
            <a:cxnLst/>
            <a:rect l="l" t="t" r="r" b="b"/>
            <a:pathLst>
              <a:path w="657225" h="857250">
                <a:moveTo>
                  <a:pt x="0" y="0"/>
                </a:moveTo>
                <a:lnTo>
                  <a:pt x="657225" y="0"/>
                </a:lnTo>
                <a:lnTo>
                  <a:pt x="657225" y="857250"/>
                </a:lnTo>
                <a:lnTo>
                  <a:pt x="0" y="8572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" name="Freeform 6"/>
          <p:cNvSpPr/>
          <p:nvPr/>
        </p:nvSpPr>
        <p:spPr>
          <a:xfrm>
            <a:off x="9144000" y="1285875"/>
            <a:ext cx="1095375" cy="647700"/>
          </a:xfrm>
          <a:custGeom>
            <a:avLst/>
            <a:gdLst/>
            <a:ahLst/>
            <a:cxnLst/>
            <a:rect l="l" t="t" r="r" b="b"/>
            <a:pathLst>
              <a:path w="1095375" h="647700">
                <a:moveTo>
                  <a:pt x="0" y="0"/>
                </a:moveTo>
                <a:lnTo>
                  <a:pt x="1095375" y="0"/>
                </a:lnTo>
                <a:lnTo>
                  <a:pt x="1095375" y="647700"/>
                </a:lnTo>
                <a:lnTo>
                  <a:pt x="0" y="6477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" name="Freeform 7"/>
          <p:cNvSpPr/>
          <p:nvPr/>
        </p:nvSpPr>
        <p:spPr>
          <a:xfrm>
            <a:off x="11096625" y="1285875"/>
            <a:ext cx="666750" cy="857250"/>
          </a:xfrm>
          <a:custGeom>
            <a:avLst/>
            <a:gdLst/>
            <a:ahLst/>
            <a:cxnLst/>
            <a:rect l="l" t="t" r="r" b="b"/>
            <a:pathLst>
              <a:path w="666750" h="857250">
                <a:moveTo>
                  <a:pt x="0" y="0"/>
                </a:moveTo>
                <a:lnTo>
                  <a:pt x="666750" y="0"/>
                </a:lnTo>
                <a:lnTo>
                  <a:pt x="666750" y="857250"/>
                </a:lnTo>
                <a:lnTo>
                  <a:pt x="0" y="85725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" name="Freeform 8"/>
          <p:cNvSpPr/>
          <p:nvPr/>
        </p:nvSpPr>
        <p:spPr>
          <a:xfrm>
            <a:off x="11753850" y="1285875"/>
            <a:ext cx="657225" cy="857250"/>
          </a:xfrm>
          <a:custGeom>
            <a:avLst/>
            <a:gdLst/>
            <a:ahLst/>
            <a:cxnLst/>
            <a:rect l="l" t="t" r="r" b="b"/>
            <a:pathLst>
              <a:path w="657225" h="857250">
                <a:moveTo>
                  <a:pt x="0" y="0"/>
                </a:moveTo>
                <a:lnTo>
                  <a:pt x="657225" y="0"/>
                </a:lnTo>
                <a:lnTo>
                  <a:pt x="657225" y="857250"/>
                </a:lnTo>
                <a:lnTo>
                  <a:pt x="0" y="85725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9" name="Freeform 9"/>
          <p:cNvSpPr/>
          <p:nvPr/>
        </p:nvSpPr>
        <p:spPr>
          <a:xfrm>
            <a:off x="12192000" y="1285875"/>
            <a:ext cx="876300" cy="857250"/>
          </a:xfrm>
          <a:custGeom>
            <a:avLst/>
            <a:gdLst/>
            <a:ahLst/>
            <a:cxnLst/>
            <a:rect l="l" t="t" r="r" b="b"/>
            <a:pathLst>
              <a:path w="876300" h="857250">
                <a:moveTo>
                  <a:pt x="0" y="0"/>
                </a:moveTo>
                <a:lnTo>
                  <a:pt x="876300" y="0"/>
                </a:lnTo>
                <a:lnTo>
                  <a:pt x="876300" y="857250"/>
                </a:lnTo>
                <a:lnTo>
                  <a:pt x="0" y="85725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0" name="Freeform 10"/>
          <p:cNvSpPr/>
          <p:nvPr/>
        </p:nvSpPr>
        <p:spPr>
          <a:xfrm>
            <a:off x="12839700" y="1285875"/>
            <a:ext cx="1314450" cy="857250"/>
          </a:xfrm>
          <a:custGeom>
            <a:avLst/>
            <a:gdLst/>
            <a:ahLst/>
            <a:cxnLst/>
            <a:rect l="l" t="t" r="r" b="b"/>
            <a:pathLst>
              <a:path w="1314450" h="857250">
                <a:moveTo>
                  <a:pt x="0" y="0"/>
                </a:moveTo>
                <a:lnTo>
                  <a:pt x="1314450" y="0"/>
                </a:lnTo>
                <a:lnTo>
                  <a:pt x="1314450" y="857250"/>
                </a:lnTo>
                <a:lnTo>
                  <a:pt x="0" y="85725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1" name="Freeform 11"/>
          <p:cNvSpPr/>
          <p:nvPr/>
        </p:nvSpPr>
        <p:spPr>
          <a:xfrm>
            <a:off x="13925550" y="1285875"/>
            <a:ext cx="666750" cy="857250"/>
          </a:xfrm>
          <a:custGeom>
            <a:avLst/>
            <a:gdLst/>
            <a:ahLst/>
            <a:cxnLst/>
            <a:rect l="l" t="t" r="r" b="b"/>
            <a:pathLst>
              <a:path w="666750" h="857250">
                <a:moveTo>
                  <a:pt x="0" y="0"/>
                </a:moveTo>
                <a:lnTo>
                  <a:pt x="666750" y="0"/>
                </a:lnTo>
                <a:lnTo>
                  <a:pt x="666750" y="857250"/>
                </a:lnTo>
                <a:lnTo>
                  <a:pt x="0" y="85725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2" name="Freeform 12"/>
          <p:cNvSpPr/>
          <p:nvPr/>
        </p:nvSpPr>
        <p:spPr>
          <a:xfrm>
            <a:off x="14363700" y="1285875"/>
            <a:ext cx="876300" cy="857250"/>
          </a:xfrm>
          <a:custGeom>
            <a:avLst/>
            <a:gdLst/>
            <a:ahLst/>
            <a:cxnLst/>
            <a:rect l="l" t="t" r="r" b="b"/>
            <a:pathLst>
              <a:path w="876300" h="857250">
                <a:moveTo>
                  <a:pt x="0" y="0"/>
                </a:moveTo>
                <a:lnTo>
                  <a:pt x="876300" y="0"/>
                </a:lnTo>
                <a:lnTo>
                  <a:pt x="876300" y="857250"/>
                </a:lnTo>
                <a:lnTo>
                  <a:pt x="0" y="85725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3" name="Freeform 13"/>
          <p:cNvSpPr/>
          <p:nvPr/>
        </p:nvSpPr>
        <p:spPr>
          <a:xfrm>
            <a:off x="15020925" y="1285875"/>
            <a:ext cx="657225" cy="857250"/>
          </a:xfrm>
          <a:custGeom>
            <a:avLst/>
            <a:gdLst/>
            <a:ahLst/>
            <a:cxnLst/>
            <a:rect l="l" t="t" r="r" b="b"/>
            <a:pathLst>
              <a:path w="657225" h="857250">
                <a:moveTo>
                  <a:pt x="0" y="0"/>
                </a:moveTo>
                <a:lnTo>
                  <a:pt x="657225" y="0"/>
                </a:lnTo>
                <a:lnTo>
                  <a:pt x="657225" y="857250"/>
                </a:lnTo>
                <a:lnTo>
                  <a:pt x="0" y="85725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4" name="Freeform 14"/>
          <p:cNvSpPr/>
          <p:nvPr/>
        </p:nvSpPr>
        <p:spPr>
          <a:xfrm>
            <a:off x="15449550" y="1285875"/>
            <a:ext cx="885825" cy="857250"/>
          </a:xfrm>
          <a:custGeom>
            <a:avLst/>
            <a:gdLst/>
            <a:ahLst/>
            <a:cxnLst/>
            <a:rect l="l" t="t" r="r" b="b"/>
            <a:pathLst>
              <a:path w="885825" h="857250">
                <a:moveTo>
                  <a:pt x="0" y="0"/>
                </a:moveTo>
                <a:lnTo>
                  <a:pt x="885825" y="0"/>
                </a:lnTo>
                <a:lnTo>
                  <a:pt x="885825" y="857250"/>
                </a:lnTo>
                <a:lnTo>
                  <a:pt x="0" y="857250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5" name="Freeform 15"/>
          <p:cNvSpPr/>
          <p:nvPr/>
        </p:nvSpPr>
        <p:spPr>
          <a:xfrm>
            <a:off x="16106775" y="1285875"/>
            <a:ext cx="1533525" cy="647700"/>
          </a:xfrm>
          <a:custGeom>
            <a:avLst/>
            <a:gdLst/>
            <a:ahLst/>
            <a:cxnLst/>
            <a:rect l="l" t="t" r="r" b="b"/>
            <a:pathLst>
              <a:path w="1533525" h="647700">
                <a:moveTo>
                  <a:pt x="0" y="0"/>
                </a:moveTo>
                <a:lnTo>
                  <a:pt x="1533525" y="0"/>
                </a:lnTo>
                <a:lnTo>
                  <a:pt x="1533525" y="647700"/>
                </a:lnTo>
                <a:lnTo>
                  <a:pt x="0" y="64770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6" name="TextBox 16"/>
          <p:cNvSpPr txBox="1"/>
          <p:nvPr/>
        </p:nvSpPr>
        <p:spPr>
          <a:xfrm>
            <a:off x="15215616" y="4403846"/>
            <a:ext cx="1225296" cy="2543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0"/>
              </a:lnSpc>
            </a:pPr>
            <a:r>
              <a:rPr lang="en-US" sz="1769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IMPACTOS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412480" y="1028615"/>
            <a:ext cx="1298448" cy="1956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72"/>
              </a:lnSpc>
            </a:pPr>
            <a:r>
              <a:rPr lang="en-US" sz="1344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Organizadores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3898880" y="1028615"/>
            <a:ext cx="987552" cy="1956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72"/>
              </a:lnSpc>
            </a:pPr>
            <a:r>
              <a:rPr lang="en-US" sz="1344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Apoiadores</a:t>
            </a:r>
          </a:p>
        </p:txBody>
      </p:sp>
      <p:sp>
        <p:nvSpPr>
          <p:cNvPr id="19" name="Freeform 19"/>
          <p:cNvSpPr/>
          <p:nvPr/>
        </p:nvSpPr>
        <p:spPr>
          <a:xfrm>
            <a:off x="0" y="9858375"/>
            <a:ext cx="18288000" cy="428625"/>
          </a:xfrm>
          <a:custGeom>
            <a:avLst/>
            <a:gdLst/>
            <a:ahLst/>
            <a:cxnLst/>
            <a:rect l="l" t="t" r="r" b="b"/>
            <a:pathLst>
              <a:path w="18288000" h="428625">
                <a:moveTo>
                  <a:pt x="0" y="0"/>
                </a:moveTo>
                <a:lnTo>
                  <a:pt x="18288000" y="0"/>
                </a:lnTo>
                <a:lnTo>
                  <a:pt x="18288000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66775" y="428625"/>
            <a:ext cx="2400300" cy="2362200"/>
          </a:xfrm>
          <a:custGeom>
            <a:avLst/>
            <a:gdLst/>
            <a:ahLst/>
            <a:cxnLst/>
            <a:rect l="l" t="t" r="r" b="b"/>
            <a:pathLst>
              <a:path w="2400300" h="2362200">
                <a:moveTo>
                  <a:pt x="0" y="0"/>
                </a:moveTo>
                <a:lnTo>
                  <a:pt x="2400300" y="0"/>
                </a:lnTo>
                <a:lnTo>
                  <a:pt x="2400300" y="2362200"/>
                </a:lnTo>
                <a:lnTo>
                  <a:pt x="0" y="2362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TextBox 3"/>
          <p:cNvSpPr txBox="1"/>
          <p:nvPr/>
        </p:nvSpPr>
        <p:spPr>
          <a:xfrm>
            <a:off x="3291840" y="931543"/>
            <a:ext cx="3127248" cy="13647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60"/>
              </a:lnSpc>
            </a:pPr>
            <a:r>
              <a:rPr lang="en-US" sz="2443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II SIMPÓSIO INTERNACIONAL DE ESTOMATERAPIA DA UERJ</a:t>
            </a:r>
          </a:p>
        </p:txBody>
      </p:sp>
      <p:sp>
        <p:nvSpPr>
          <p:cNvPr id="4" name="Freeform 4"/>
          <p:cNvSpPr/>
          <p:nvPr/>
        </p:nvSpPr>
        <p:spPr>
          <a:xfrm>
            <a:off x="7829550" y="1285875"/>
            <a:ext cx="885825" cy="857250"/>
          </a:xfrm>
          <a:custGeom>
            <a:avLst/>
            <a:gdLst/>
            <a:ahLst/>
            <a:cxnLst/>
            <a:rect l="l" t="t" r="r" b="b"/>
            <a:pathLst>
              <a:path w="885825" h="857250">
                <a:moveTo>
                  <a:pt x="0" y="0"/>
                </a:moveTo>
                <a:lnTo>
                  <a:pt x="885825" y="0"/>
                </a:lnTo>
                <a:lnTo>
                  <a:pt x="885825" y="857250"/>
                </a:lnTo>
                <a:lnTo>
                  <a:pt x="0" y="857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" name="Freeform 5"/>
          <p:cNvSpPr/>
          <p:nvPr/>
        </p:nvSpPr>
        <p:spPr>
          <a:xfrm>
            <a:off x="8705850" y="1285875"/>
            <a:ext cx="657225" cy="857250"/>
          </a:xfrm>
          <a:custGeom>
            <a:avLst/>
            <a:gdLst/>
            <a:ahLst/>
            <a:cxnLst/>
            <a:rect l="l" t="t" r="r" b="b"/>
            <a:pathLst>
              <a:path w="657225" h="857250">
                <a:moveTo>
                  <a:pt x="0" y="0"/>
                </a:moveTo>
                <a:lnTo>
                  <a:pt x="657225" y="0"/>
                </a:lnTo>
                <a:lnTo>
                  <a:pt x="657225" y="857250"/>
                </a:lnTo>
                <a:lnTo>
                  <a:pt x="0" y="8572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" name="Freeform 6"/>
          <p:cNvSpPr/>
          <p:nvPr/>
        </p:nvSpPr>
        <p:spPr>
          <a:xfrm>
            <a:off x="9144000" y="1285875"/>
            <a:ext cx="1095375" cy="647700"/>
          </a:xfrm>
          <a:custGeom>
            <a:avLst/>
            <a:gdLst/>
            <a:ahLst/>
            <a:cxnLst/>
            <a:rect l="l" t="t" r="r" b="b"/>
            <a:pathLst>
              <a:path w="1095375" h="647700">
                <a:moveTo>
                  <a:pt x="0" y="0"/>
                </a:moveTo>
                <a:lnTo>
                  <a:pt x="1095375" y="0"/>
                </a:lnTo>
                <a:lnTo>
                  <a:pt x="1095375" y="647700"/>
                </a:lnTo>
                <a:lnTo>
                  <a:pt x="0" y="6477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" name="Freeform 7"/>
          <p:cNvSpPr/>
          <p:nvPr/>
        </p:nvSpPr>
        <p:spPr>
          <a:xfrm>
            <a:off x="11096625" y="1285875"/>
            <a:ext cx="666750" cy="857250"/>
          </a:xfrm>
          <a:custGeom>
            <a:avLst/>
            <a:gdLst/>
            <a:ahLst/>
            <a:cxnLst/>
            <a:rect l="l" t="t" r="r" b="b"/>
            <a:pathLst>
              <a:path w="666750" h="857250">
                <a:moveTo>
                  <a:pt x="0" y="0"/>
                </a:moveTo>
                <a:lnTo>
                  <a:pt x="666750" y="0"/>
                </a:lnTo>
                <a:lnTo>
                  <a:pt x="666750" y="857250"/>
                </a:lnTo>
                <a:lnTo>
                  <a:pt x="0" y="85725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" name="Freeform 8"/>
          <p:cNvSpPr/>
          <p:nvPr/>
        </p:nvSpPr>
        <p:spPr>
          <a:xfrm>
            <a:off x="11753850" y="1285875"/>
            <a:ext cx="657225" cy="857250"/>
          </a:xfrm>
          <a:custGeom>
            <a:avLst/>
            <a:gdLst/>
            <a:ahLst/>
            <a:cxnLst/>
            <a:rect l="l" t="t" r="r" b="b"/>
            <a:pathLst>
              <a:path w="657225" h="857250">
                <a:moveTo>
                  <a:pt x="0" y="0"/>
                </a:moveTo>
                <a:lnTo>
                  <a:pt x="657225" y="0"/>
                </a:lnTo>
                <a:lnTo>
                  <a:pt x="657225" y="857250"/>
                </a:lnTo>
                <a:lnTo>
                  <a:pt x="0" y="85725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9" name="Freeform 9"/>
          <p:cNvSpPr/>
          <p:nvPr/>
        </p:nvSpPr>
        <p:spPr>
          <a:xfrm>
            <a:off x="12192000" y="1285875"/>
            <a:ext cx="876300" cy="857250"/>
          </a:xfrm>
          <a:custGeom>
            <a:avLst/>
            <a:gdLst/>
            <a:ahLst/>
            <a:cxnLst/>
            <a:rect l="l" t="t" r="r" b="b"/>
            <a:pathLst>
              <a:path w="876300" h="857250">
                <a:moveTo>
                  <a:pt x="0" y="0"/>
                </a:moveTo>
                <a:lnTo>
                  <a:pt x="876300" y="0"/>
                </a:lnTo>
                <a:lnTo>
                  <a:pt x="876300" y="857250"/>
                </a:lnTo>
                <a:lnTo>
                  <a:pt x="0" y="85725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0" name="Freeform 10"/>
          <p:cNvSpPr/>
          <p:nvPr/>
        </p:nvSpPr>
        <p:spPr>
          <a:xfrm>
            <a:off x="12839700" y="1285875"/>
            <a:ext cx="1314450" cy="857250"/>
          </a:xfrm>
          <a:custGeom>
            <a:avLst/>
            <a:gdLst/>
            <a:ahLst/>
            <a:cxnLst/>
            <a:rect l="l" t="t" r="r" b="b"/>
            <a:pathLst>
              <a:path w="1314450" h="857250">
                <a:moveTo>
                  <a:pt x="0" y="0"/>
                </a:moveTo>
                <a:lnTo>
                  <a:pt x="1314450" y="0"/>
                </a:lnTo>
                <a:lnTo>
                  <a:pt x="1314450" y="857250"/>
                </a:lnTo>
                <a:lnTo>
                  <a:pt x="0" y="85725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1" name="Freeform 11"/>
          <p:cNvSpPr/>
          <p:nvPr/>
        </p:nvSpPr>
        <p:spPr>
          <a:xfrm>
            <a:off x="13925550" y="1285875"/>
            <a:ext cx="666750" cy="857250"/>
          </a:xfrm>
          <a:custGeom>
            <a:avLst/>
            <a:gdLst/>
            <a:ahLst/>
            <a:cxnLst/>
            <a:rect l="l" t="t" r="r" b="b"/>
            <a:pathLst>
              <a:path w="666750" h="857250">
                <a:moveTo>
                  <a:pt x="0" y="0"/>
                </a:moveTo>
                <a:lnTo>
                  <a:pt x="666750" y="0"/>
                </a:lnTo>
                <a:lnTo>
                  <a:pt x="666750" y="857250"/>
                </a:lnTo>
                <a:lnTo>
                  <a:pt x="0" y="85725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2" name="Freeform 12"/>
          <p:cNvSpPr/>
          <p:nvPr/>
        </p:nvSpPr>
        <p:spPr>
          <a:xfrm>
            <a:off x="14363700" y="1285875"/>
            <a:ext cx="876300" cy="857250"/>
          </a:xfrm>
          <a:custGeom>
            <a:avLst/>
            <a:gdLst/>
            <a:ahLst/>
            <a:cxnLst/>
            <a:rect l="l" t="t" r="r" b="b"/>
            <a:pathLst>
              <a:path w="876300" h="857250">
                <a:moveTo>
                  <a:pt x="0" y="0"/>
                </a:moveTo>
                <a:lnTo>
                  <a:pt x="876300" y="0"/>
                </a:lnTo>
                <a:lnTo>
                  <a:pt x="876300" y="857250"/>
                </a:lnTo>
                <a:lnTo>
                  <a:pt x="0" y="85725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3" name="Freeform 13"/>
          <p:cNvSpPr/>
          <p:nvPr/>
        </p:nvSpPr>
        <p:spPr>
          <a:xfrm>
            <a:off x="15020925" y="1285875"/>
            <a:ext cx="657225" cy="857250"/>
          </a:xfrm>
          <a:custGeom>
            <a:avLst/>
            <a:gdLst/>
            <a:ahLst/>
            <a:cxnLst/>
            <a:rect l="l" t="t" r="r" b="b"/>
            <a:pathLst>
              <a:path w="657225" h="857250">
                <a:moveTo>
                  <a:pt x="0" y="0"/>
                </a:moveTo>
                <a:lnTo>
                  <a:pt x="657225" y="0"/>
                </a:lnTo>
                <a:lnTo>
                  <a:pt x="657225" y="857250"/>
                </a:lnTo>
                <a:lnTo>
                  <a:pt x="0" y="85725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4" name="Freeform 14"/>
          <p:cNvSpPr/>
          <p:nvPr/>
        </p:nvSpPr>
        <p:spPr>
          <a:xfrm>
            <a:off x="15449550" y="1285875"/>
            <a:ext cx="885825" cy="857250"/>
          </a:xfrm>
          <a:custGeom>
            <a:avLst/>
            <a:gdLst/>
            <a:ahLst/>
            <a:cxnLst/>
            <a:rect l="l" t="t" r="r" b="b"/>
            <a:pathLst>
              <a:path w="885825" h="857250">
                <a:moveTo>
                  <a:pt x="0" y="0"/>
                </a:moveTo>
                <a:lnTo>
                  <a:pt x="885825" y="0"/>
                </a:lnTo>
                <a:lnTo>
                  <a:pt x="885825" y="857250"/>
                </a:lnTo>
                <a:lnTo>
                  <a:pt x="0" y="857250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5" name="Freeform 15"/>
          <p:cNvSpPr/>
          <p:nvPr/>
        </p:nvSpPr>
        <p:spPr>
          <a:xfrm>
            <a:off x="16106775" y="1285875"/>
            <a:ext cx="1533525" cy="647700"/>
          </a:xfrm>
          <a:custGeom>
            <a:avLst/>
            <a:gdLst/>
            <a:ahLst/>
            <a:cxnLst/>
            <a:rect l="l" t="t" r="r" b="b"/>
            <a:pathLst>
              <a:path w="1533525" h="647700">
                <a:moveTo>
                  <a:pt x="0" y="0"/>
                </a:moveTo>
                <a:lnTo>
                  <a:pt x="1533525" y="0"/>
                </a:lnTo>
                <a:lnTo>
                  <a:pt x="1533525" y="647700"/>
                </a:lnTo>
                <a:lnTo>
                  <a:pt x="0" y="64770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6" name="TextBox 16"/>
          <p:cNvSpPr txBox="1"/>
          <p:nvPr/>
        </p:nvSpPr>
        <p:spPr>
          <a:xfrm>
            <a:off x="15215616" y="4403846"/>
            <a:ext cx="1225296" cy="2543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0"/>
              </a:lnSpc>
            </a:pPr>
            <a:r>
              <a:rPr lang="en-US" sz="1769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IMPACTOS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412480" y="1028615"/>
            <a:ext cx="1298448" cy="1956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72"/>
              </a:lnSpc>
            </a:pPr>
            <a:r>
              <a:rPr lang="en-US" sz="1344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Organizadores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3898880" y="1028615"/>
            <a:ext cx="987552" cy="1956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72"/>
              </a:lnSpc>
            </a:pPr>
            <a:r>
              <a:rPr lang="en-US" sz="1344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Apoiadores</a:t>
            </a:r>
          </a:p>
        </p:txBody>
      </p:sp>
      <p:sp>
        <p:nvSpPr>
          <p:cNvPr id="19" name="Freeform 19"/>
          <p:cNvSpPr/>
          <p:nvPr/>
        </p:nvSpPr>
        <p:spPr>
          <a:xfrm>
            <a:off x="0" y="9858375"/>
            <a:ext cx="18288000" cy="428625"/>
          </a:xfrm>
          <a:custGeom>
            <a:avLst/>
            <a:gdLst/>
            <a:ahLst/>
            <a:cxnLst/>
            <a:rect l="l" t="t" r="r" b="b"/>
            <a:pathLst>
              <a:path w="18288000" h="428625">
                <a:moveTo>
                  <a:pt x="0" y="0"/>
                </a:moveTo>
                <a:lnTo>
                  <a:pt x="18288000" y="0"/>
                </a:lnTo>
                <a:lnTo>
                  <a:pt x="18288000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66775" y="428625"/>
            <a:ext cx="2400300" cy="2362200"/>
          </a:xfrm>
          <a:custGeom>
            <a:avLst/>
            <a:gdLst/>
            <a:ahLst/>
            <a:cxnLst/>
            <a:rect l="l" t="t" r="r" b="b"/>
            <a:pathLst>
              <a:path w="2400300" h="2362200">
                <a:moveTo>
                  <a:pt x="0" y="0"/>
                </a:moveTo>
                <a:lnTo>
                  <a:pt x="2400300" y="0"/>
                </a:lnTo>
                <a:lnTo>
                  <a:pt x="2400300" y="2362200"/>
                </a:lnTo>
                <a:lnTo>
                  <a:pt x="0" y="2362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TextBox 3"/>
          <p:cNvSpPr txBox="1"/>
          <p:nvPr/>
        </p:nvSpPr>
        <p:spPr>
          <a:xfrm>
            <a:off x="3291840" y="931543"/>
            <a:ext cx="3127248" cy="13647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60"/>
              </a:lnSpc>
            </a:pPr>
            <a:r>
              <a:rPr lang="en-US" sz="2443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II SIMPÓSIO INTERNACIONAL DE ESTOMATERAPIA DA UERJ</a:t>
            </a:r>
          </a:p>
        </p:txBody>
      </p:sp>
      <p:sp>
        <p:nvSpPr>
          <p:cNvPr id="4" name="Freeform 4"/>
          <p:cNvSpPr/>
          <p:nvPr/>
        </p:nvSpPr>
        <p:spPr>
          <a:xfrm>
            <a:off x="7829550" y="1285875"/>
            <a:ext cx="885825" cy="857250"/>
          </a:xfrm>
          <a:custGeom>
            <a:avLst/>
            <a:gdLst/>
            <a:ahLst/>
            <a:cxnLst/>
            <a:rect l="l" t="t" r="r" b="b"/>
            <a:pathLst>
              <a:path w="885825" h="857250">
                <a:moveTo>
                  <a:pt x="0" y="0"/>
                </a:moveTo>
                <a:lnTo>
                  <a:pt x="885825" y="0"/>
                </a:lnTo>
                <a:lnTo>
                  <a:pt x="885825" y="857250"/>
                </a:lnTo>
                <a:lnTo>
                  <a:pt x="0" y="857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" name="Freeform 5"/>
          <p:cNvSpPr/>
          <p:nvPr/>
        </p:nvSpPr>
        <p:spPr>
          <a:xfrm>
            <a:off x="8705850" y="1285875"/>
            <a:ext cx="657225" cy="857250"/>
          </a:xfrm>
          <a:custGeom>
            <a:avLst/>
            <a:gdLst/>
            <a:ahLst/>
            <a:cxnLst/>
            <a:rect l="l" t="t" r="r" b="b"/>
            <a:pathLst>
              <a:path w="657225" h="857250">
                <a:moveTo>
                  <a:pt x="0" y="0"/>
                </a:moveTo>
                <a:lnTo>
                  <a:pt x="657225" y="0"/>
                </a:lnTo>
                <a:lnTo>
                  <a:pt x="657225" y="857250"/>
                </a:lnTo>
                <a:lnTo>
                  <a:pt x="0" y="8572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" name="Freeform 6"/>
          <p:cNvSpPr/>
          <p:nvPr/>
        </p:nvSpPr>
        <p:spPr>
          <a:xfrm>
            <a:off x="9144000" y="1285875"/>
            <a:ext cx="1095375" cy="647700"/>
          </a:xfrm>
          <a:custGeom>
            <a:avLst/>
            <a:gdLst/>
            <a:ahLst/>
            <a:cxnLst/>
            <a:rect l="l" t="t" r="r" b="b"/>
            <a:pathLst>
              <a:path w="1095375" h="647700">
                <a:moveTo>
                  <a:pt x="0" y="0"/>
                </a:moveTo>
                <a:lnTo>
                  <a:pt x="1095375" y="0"/>
                </a:lnTo>
                <a:lnTo>
                  <a:pt x="1095375" y="647700"/>
                </a:lnTo>
                <a:lnTo>
                  <a:pt x="0" y="6477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" name="Freeform 7"/>
          <p:cNvSpPr/>
          <p:nvPr/>
        </p:nvSpPr>
        <p:spPr>
          <a:xfrm>
            <a:off x="11096625" y="1285875"/>
            <a:ext cx="666750" cy="857250"/>
          </a:xfrm>
          <a:custGeom>
            <a:avLst/>
            <a:gdLst/>
            <a:ahLst/>
            <a:cxnLst/>
            <a:rect l="l" t="t" r="r" b="b"/>
            <a:pathLst>
              <a:path w="666750" h="857250">
                <a:moveTo>
                  <a:pt x="0" y="0"/>
                </a:moveTo>
                <a:lnTo>
                  <a:pt x="666750" y="0"/>
                </a:lnTo>
                <a:lnTo>
                  <a:pt x="666750" y="857250"/>
                </a:lnTo>
                <a:lnTo>
                  <a:pt x="0" y="85725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" name="Freeform 8"/>
          <p:cNvSpPr/>
          <p:nvPr/>
        </p:nvSpPr>
        <p:spPr>
          <a:xfrm>
            <a:off x="11753850" y="1285875"/>
            <a:ext cx="657225" cy="857250"/>
          </a:xfrm>
          <a:custGeom>
            <a:avLst/>
            <a:gdLst/>
            <a:ahLst/>
            <a:cxnLst/>
            <a:rect l="l" t="t" r="r" b="b"/>
            <a:pathLst>
              <a:path w="657225" h="857250">
                <a:moveTo>
                  <a:pt x="0" y="0"/>
                </a:moveTo>
                <a:lnTo>
                  <a:pt x="657225" y="0"/>
                </a:lnTo>
                <a:lnTo>
                  <a:pt x="657225" y="857250"/>
                </a:lnTo>
                <a:lnTo>
                  <a:pt x="0" y="85725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9" name="Freeform 9"/>
          <p:cNvSpPr/>
          <p:nvPr/>
        </p:nvSpPr>
        <p:spPr>
          <a:xfrm>
            <a:off x="12192000" y="1285875"/>
            <a:ext cx="876300" cy="857250"/>
          </a:xfrm>
          <a:custGeom>
            <a:avLst/>
            <a:gdLst/>
            <a:ahLst/>
            <a:cxnLst/>
            <a:rect l="l" t="t" r="r" b="b"/>
            <a:pathLst>
              <a:path w="876300" h="857250">
                <a:moveTo>
                  <a:pt x="0" y="0"/>
                </a:moveTo>
                <a:lnTo>
                  <a:pt x="876300" y="0"/>
                </a:lnTo>
                <a:lnTo>
                  <a:pt x="876300" y="857250"/>
                </a:lnTo>
                <a:lnTo>
                  <a:pt x="0" y="85725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0" name="Freeform 10"/>
          <p:cNvSpPr/>
          <p:nvPr/>
        </p:nvSpPr>
        <p:spPr>
          <a:xfrm>
            <a:off x="12839700" y="1285875"/>
            <a:ext cx="1314450" cy="857250"/>
          </a:xfrm>
          <a:custGeom>
            <a:avLst/>
            <a:gdLst/>
            <a:ahLst/>
            <a:cxnLst/>
            <a:rect l="l" t="t" r="r" b="b"/>
            <a:pathLst>
              <a:path w="1314450" h="857250">
                <a:moveTo>
                  <a:pt x="0" y="0"/>
                </a:moveTo>
                <a:lnTo>
                  <a:pt x="1314450" y="0"/>
                </a:lnTo>
                <a:lnTo>
                  <a:pt x="1314450" y="857250"/>
                </a:lnTo>
                <a:lnTo>
                  <a:pt x="0" y="85725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1" name="Freeform 11"/>
          <p:cNvSpPr/>
          <p:nvPr/>
        </p:nvSpPr>
        <p:spPr>
          <a:xfrm>
            <a:off x="13925550" y="1285875"/>
            <a:ext cx="666750" cy="857250"/>
          </a:xfrm>
          <a:custGeom>
            <a:avLst/>
            <a:gdLst/>
            <a:ahLst/>
            <a:cxnLst/>
            <a:rect l="l" t="t" r="r" b="b"/>
            <a:pathLst>
              <a:path w="666750" h="857250">
                <a:moveTo>
                  <a:pt x="0" y="0"/>
                </a:moveTo>
                <a:lnTo>
                  <a:pt x="666750" y="0"/>
                </a:lnTo>
                <a:lnTo>
                  <a:pt x="666750" y="857250"/>
                </a:lnTo>
                <a:lnTo>
                  <a:pt x="0" y="85725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2" name="Freeform 12"/>
          <p:cNvSpPr/>
          <p:nvPr/>
        </p:nvSpPr>
        <p:spPr>
          <a:xfrm>
            <a:off x="14363700" y="1285875"/>
            <a:ext cx="876300" cy="857250"/>
          </a:xfrm>
          <a:custGeom>
            <a:avLst/>
            <a:gdLst/>
            <a:ahLst/>
            <a:cxnLst/>
            <a:rect l="l" t="t" r="r" b="b"/>
            <a:pathLst>
              <a:path w="876300" h="857250">
                <a:moveTo>
                  <a:pt x="0" y="0"/>
                </a:moveTo>
                <a:lnTo>
                  <a:pt x="876300" y="0"/>
                </a:lnTo>
                <a:lnTo>
                  <a:pt x="876300" y="857250"/>
                </a:lnTo>
                <a:lnTo>
                  <a:pt x="0" y="85725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3" name="Freeform 13"/>
          <p:cNvSpPr/>
          <p:nvPr/>
        </p:nvSpPr>
        <p:spPr>
          <a:xfrm>
            <a:off x="15020925" y="1285875"/>
            <a:ext cx="657225" cy="857250"/>
          </a:xfrm>
          <a:custGeom>
            <a:avLst/>
            <a:gdLst/>
            <a:ahLst/>
            <a:cxnLst/>
            <a:rect l="l" t="t" r="r" b="b"/>
            <a:pathLst>
              <a:path w="657225" h="857250">
                <a:moveTo>
                  <a:pt x="0" y="0"/>
                </a:moveTo>
                <a:lnTo>
                  <a:pt x="657225" y="0"/>
                </a:lnTo>
                <a:lnTo>
                  <a:pt x="657225" y="857250"/>
                </a:lnTo>
                <a:lnTo>
                  <a:pt x="0" y="85725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4" name="Freeform 14"/>
          <p:cNvSpPr/>
          <p:nvPr/>
        </p:nvSpPr>
        <p:spPr>
          <a:xfrm>
            <a:off x="15449550" y="1285875"/>
            <a:ext cx="885825" cy="857250"/>
          </a:xfrm>
          <a:custGeom>
            <a:avLst/>
            <a:gdLst/>
            <a:ahLst/>
            <a:cxnLst/>
            <a:rect l="l" t="t" r="r" b="b"/>
            <a:pathLst>
              <a:path w="885825" h="857250">
                <a:moveTo>
                  <a:pt x="0" y="0"/>
                </a:moveTo>
                <a:lnTo>
                  <a:pt x="885825" y="0"/>
                </a:lnTo>
                <a:lnTo>
                  <a:pt x="885825" y="857250"/>
                </a:lnTo>
                <a:lnTo>
                  <a:pt x="0" y="857250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5" name="Freeform 15"/>
          <p:cNvSpPr/>
          <p:nvPr/>
        </p:nvSpPr>
        <p:spPr>
          <a:xfrm>
            <a:off x="16106775" y="1285875"/>
            <a:ext cx="1533525" cy="647700"/>
          </a:xfrm>
          <a:custGeom>
            <a:avLst/>
            <a:gdLst/>
            <a:ahLst/>
            <a:cxnLst/>
            <a:rect l="l" t="t" r="r" b="b"/>
            <a:pathLst>
              <a:path w="1533525" h="647700">
                <a:moveTo>
                  <a:pt x="0" y="0"/>
                </a:moveTo>
                <a:lnTo>
                  <a:pt x="1533525" y="0"/>
                </a:lnTo>
                <a:lnTo>
                  <a:pt x="1533525" y="647700"/>
                </a:lnTo>
                <a:lnTo>
                  <a:pt x="0" y="64770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6" name="TextBox 16"/>
          <p:cNvSpPr txBox="1"/>
          <p:nvPr/>
        </p:nvSpPr>
        <p:spPr>
          <a:xfrm>
            <a:off x="15215616" y="4403846"/>
            <a:ext cx="1225296" cy="2543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0"/>
              </a:lnSpc>
            </a:pPr>
            <a:r>
              <a:rPr lang="en-US" sz="1769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IMPACTOS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412480" y="1028615"/>
            <a:ext cx="1298448" cy="1956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72"/>
              </a:lnSpc>
            </a:pPr>
            <a:r>
              <a:rPr lang="en-US" sz="1344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Organizadores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3898880" y="1028615"/>
            <a:ext cx="987552" cy="1956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72"/>
              </a:lnSpc>
            </a:pPr>
            <a:r>
              <a:rPr lang="en-US" sz="1344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Apoiadores</a:t>
            </a:r>
          </a:p>
        </p:txBody>
      </p:sp>
      <p:sp>
        <p:nvSpPr>
          <p:cNvPr id="19" name="Freeform 19"/>
          <p:cNvSpPr/>
          <p:nvPr/>
        </p:nvSpPr>
        <p:spPr>
          <a:xfrm>
            <a:off x="0" y="9858375"/>
            <a:ext cx="18288000" cy="428625"/>
          </a:xfrm>
          <a:custGeom>
            <a:avLst/>
            <a:gdLst/>
            <a:ahLst/>
            <a:cxnLst/>
            <a:rect l="l" t="t" r="r" b="b"/>
            <a:pathLst>
              <a:path w="18288000" h="428625">
                <a:moveTo>
                  <a:pt x="0" y="0"/>
                </a:moveTo>
                <a:lnTo>
                  <a:pt x="18288000" y="0"/>
                </a:lnTo>
                <a:lnTo>
                  <a:pt x="18288000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66775" y="428625"/>
            <a:ext cx="2400300" cy="2362200"/>
          </a:xfrm>
          <a:custGeom>
            <a:avLst/>
            <a:gdLst/>
            <a:ahLst/>
            <a:cxnLst/>
            <a:rect l="l" t="t" r="r" b="b"/>
            <a:pathLst>
              <a:path w="2400300" h="2362200">
                <a:moveTo>
                  <a:pt x="0" y="0"/>
                </a:moveTo>
                <a:lnTo>
                  <a:pt x="2400300" y="0"/>
                </a:lnTo>
                <a:lnTo>
                  <a:pt x="2400300" y="2362200"/>
                </a:lnTo>
                <a:lnTo>
                  <a:pt x="0" y="2362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TextBox 3"/>
          <p:cNvSpPr txBox="1"/>
          <p:nvPr/>
        </p:nvSpPr>
        <p:spPr>
          <a:xfrm>
            <a:off x="3291840" y="931543"/>
            <a:ext cx="3127248" cy="13647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60"/>
              </a:lnSpc>
            </a:pPr>
            <a:r>
              <a:rPr lang="en-US" sz="2443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II SIMPÓSIO INTERNACIONAL DE ESTOMATERAPIA DA UERJ</a:t>
            </a:r>
          </a:p>
        </p:txBody>
      </p:sp>
      <p:sp>
        <p:nvSpPr>
          <p:cNvPr id="4" name="Freeform 4"/>
          <p:cNvSpPr/>
          <p:nvPr/>
        </p:nvSpPr>
        <p:spPr>
          <a:xfrm>
            <a:off x="7829550" y="1285875"/>
            <a:ext cx="885825" cy="857250"/>
          </a:xfrm>
          <a:custGeom>
            <a:avLst/>
            <a:gdLst/>
            <a:ahLst/>
            <a:cxnLst/>
            <a:rect l="l" t="t" r="r" b="b"/>
            <a:pathLst>
              <a:path w="885825" h="857250">
                <a:moveTo>
                  <a:pt x="0" y="0"/>
                </a:moveTo>
                <a:lnTo>
                  <a:pt x="885825" y="0"/>
                </a:lnTo>
                <a:lnTo>
                  <a:pt x="885825" y="857250"/>
                </a:lnTo>
                <a:lnTo>
                  <a:pt x="0" y="857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" name="Freeform 5"/>
          <p:cNvSpPr/>
          <p:nvPr/>
        </p:nvSpPr>
        <p:spPr>
          <a:xfrm>
            <a:off x="8705850" y="1285875"/>
            <a:ext cx="657225" cy="857250"/>
          </a:xfrm>
          <a:custGeom>
            <a:avLst/>
            <a:gdLst/>
            <a:ahLst/>
            <a:cxnLst/>
            <a:rect l="l" t="t" r="r" b="b"/>
            <a:pathLst>
              <a:path w="657225" h="857250">
                <a:moveTo>
                  <a:pt x="0" y="0"/>
                </a:moveTo>
                <a:lnTo>
                  <a:pt x="657225" y="0"/>
                </a:lnTo>
                <a:lnTo>
                  <a:pt x="657225" y="857250"/>
                </a:lnTo>
                <a:lnTo>
                  <a:pt x="0" y="8572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" name="Freeform 6"/>
          <p:cNvSpPr/>
          <p:nvPr/>
        </p:nvSpPr>
        <p:spPr>
          <a:xfrm>
            <a:off x="9144000" y="1285875"/>
            <a:ext cx="1095375" cy="647700"/>
          </a:xfrm>
          <a:custGeom>
            <a:avLst/>
            <a:gdLst/>
            <a:ahLst/>
            <a:cxnLst/>
            <a:rect l="l" t="t" r="r" b="b"/>
            <a:pathLst>
              <a:path w="1095375" h="647700">
                <a:moveTo>
                  <a:pt x="0" y="0"/>
                </a:moveTo>
                <a:lnTo>
                  <a:pt x="1095375" y="0"/>
                </a:lnTo>
                <a:lnTo>
                  <a:pt x="1095375" y="647700"/>
                </a:lnTo>
                <a:lnTo>
                  <a:pt x="0" y="6477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" name="Freeform 7"/>
          <p:cNvSpPr/>
          <p:nvPr/>
        </p:nvSpPr>
        <p:spPr>
          <a:xfrm>
            <a:off x="11096625" y="1285875"/>
            <a:ext cx="666750" cy="857250"/>
          </a:xfrm>
          <a:custGeom>
            <a:avLst/>
            <a:gdLst/>
            <a:ahLst/>
            <a:cxnLst/>
            <a:rect l="l" t="t" r="r" b="b"/>
            <a:pathLst>
              <a:path w="666750" h="857250">
                <a:moveTo>
                  <a:pt x="0" y="0"/>
                </a:moveTo>
                <a:lnTo>
                  <a:pt x="666750" y="0"/>
                </a:lnTo>
                <a:lnTo>
                  <a:pt x="666750" y="857250"/>
                </a:lnTo>
                <a:lnTo>
                  <a:pt x="0" y="85725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" name="Freeform 8"/>
          <p:cNvSpPr/>
          <p:nvPr/>
        </p:nvSpPr>
        <p:spPr>
          <a:xfrm>
            <a:off x="11753850" y="1285875"/>
            <a:ext cx="657225" cy="857250"/>
          </a:xfrm>
          <a:custGeom>
            <a:avLst/>
            <a:gdLst/>
            <a:ahLst/>
            <a:cxnLst/>
            <a:rect l="l" t="t" r="r" b="b"/>
            <a:pathLst>
              <a:path w="657225" h="857250">
                <a:moveTo>
                  <a:pt x="0" y="0"/>
                </a:moveTo>
                <a:lnTo>
                  <a:pt x="657225" y="0"/>
                </a:lnTo>
                <a:lnTo>
                  <a:pt x="657225" y="857250"/>
                </a:lnTo>
                <a:lnTo>
                  <a:pt x="0" y="85725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9" name="Freeform 9"/>
          <p:cNvSpPr/>
          <p:nvPr/>
        </p:nvSpPr>
        <p:spPr>
          <a:xfrm>
            <a:off x="12192000" y="1285875"/>
            <a:ext cx="876300" cy="857250"/>
          </a:xfrm>
          <a:custGeom>
            <a:avLst/>
            <a:gdLst/>
            <a:ahLst/>
            <a:cxnLst/>
            <a:rect l="l" t="t" r="r" b="b"/>
            <a:pathLst>
              <a:path w="876300" h="857250">
                <a:moveTo>
                  <a:pt x="0" y="0"/>
                </a:moveTo>
                <a:lnTo>
                  <a:pt x="876300" y="0"/>
                </a:lnTo>
                <a:lnTo>
                  <a:pt x="876300" y="857250"/>
                </a:lnTo>
                <a:lnTo>
                  <a:pt x="0" y="85725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0" name="Freeform 10"/>
          <p:cNvSpPr/>
          <p:nvPr/>
        </p:nvSpPr>
        <p:spPr>
          <a:xfrm>
            <a:off x="12839700" y="1285875"/>
            <a:ext cx="1314450" cy="857250"/>
          </a:xfrm>
          <a:custGeom>
            <a:avLst/>
            <a:gdLst/>
            <a:ahLst/>
            <a:cxnLst/>
            <a:rect l="l" t="t" r="r" b="b"/>
            <a:pathLst>
              <a:path w="1314450" h="857250">
                <a:moveTo>
                  <a:pt x="0" y="0"/>
                </a:moveTo>
                <a:lnTo>
                  <a:pt x="1314450" y="0"/>
                </a:lnTo>
                <a:lnTo>
                  <a:pt x="1314450" y="857250"/>
                </a:lnTo>
                <a:lnTo>
                  <a:pt x="0" y="85725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1" name="Freeform 11"/>
          <p:cNvSpPr/>
          <p:nvPr/>
        </p:nvSpPr>
        <p:spPr>
          <a:xfrm>
            <a:off x="13925550" y="1285875"/>
            <a:ext cx="666750" cy="857250"/>
          </a:xfrm>
          <a:custGeom>
            <a:avLst/>
            <a:gdLst/>
            <a:ahLst/>
            <a:cxnLst/>
            <a:rect l="l" t="t" r="r" b="b"/>
            <a:pathLst>
              <a:path w="666750" h="857250">
                <a:moveTo>
                  <a:pt x="0" y="0"/>
                </a:moveTo>
                <a:lnTo>
                  <a:pt x="666750" y="0"/>
                </a:lnTo>
                <a:lnTo>
                  <a:pt x="666750" y="857250"/>
                </a:lnTo>
                <a:lnTo>
                  <a:pt x="0" y="85725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2" name="Freeform 12"/>
          <p:cNvSpPr/>
          <p:nvPr/>
        </p:nvSpPr>
        <p:spPr>
          <a:xfrm>
            <a:off x="14363700" y="1285875"/>
            <a:ext cx="876300" cy="857250"/>
          </a:xfrm>
          <a:custGeom>
            <a:avLst/>
            <a:gdLst/>
            <a:ahLst/>
            <a:cxnLst/>
            <a:rect l="l" t="t" r="r" b="b"/>
            <a:pathLst>
              <a:path w="876300" h="857250">
                <a:moveTo>
                  <a:pt x="0" y="0"/>
                </a:moveTo>
                <a:lnTo>
                  <a:pt x="876300" y="0"/>
                </a:lnTo>
                <a:lnTo>
                  <a:pt x="876300" y="857250"/>
                </a:lnTo>
                <a:lnTo>
                  <a:pt x="0" y="85725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3" name="Freeform 13"/>
          <p:cNvSpPr/>
          <p:nvPr/>
        </p:nvSpPr>
        <p:spPr>
          <a:xfrm>
            <a:off x="15020925" y="1285875"/>
            <a:ext cx="657225" cy="857250"/>
          </a:xfrm>
          <a:custGeom>
            <a:avLst/>
            <a:gdLst/>
            <a:ahLst/>
            <a:cxnLst/>
            <a:rect l="l" t="t" r="r" b="b"/>
            <a:pathLst>
              <a:path w="657225" h="857250">
                <a:moveTo>
                  <a:pt x="0" y="0"/>
                </a:moveTo>
                <a:lnTo>
                  <a:pt x="657225" y="0"/>
                </a:lnTo>
                <a:lnTo>
                  <a:pt x="657225" y="857250"/>
                </a:lnTo>
                <a:lnTo>
                  <a:pt x="0" y="85725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4" name="Freeform 14"/>
          <p:cNvSpPr/>
          <p:nvPr/>
        </p:nvSpPr>
        <p:spPr>
          <a:xfrm>
            <a:off x="15449550" y="1285875"/>
            <a:ext cx="885825" cy="857250"/>
          </a:xfrm>
          <a:custGeom>
            <a:avLst/>
            <a:gdLst/>
            <a:ahLst/>
            <a:cxnLst/>
            <a:rect l="l" t="t" r="r" b="b"/>
            <a:pathLst>
              <a:path w="885825" h="857250">
                <a:moveTo>
                  <a:pt x="0" y="0"/>
                </a:moveTo>
                <a:lnTo>
                  <a:pt x="885825" y="0"/>
                </a:lnTo>
                <a:lnTo>
                  <a:pt x="885825" y="857250"/>
                </a:lnTo>
                <a:lnTo>
                  <a:pt x="0" y="857250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5" name="Freeform 15"/>
          <p:cNvSpPr/>
          <p:nvPr/>
        </p:nvSpPr>
        <p:spPr>
          <a:xfrm>
            <a:off x="16106775" y="1285875"/>
            <a:ext cx="1533525" cy="647700"/>
          </a:xfrm>
          <a:custGeom>
            <a:avLst/>
            <a:gdLst/>
            <a:ahLst/>
            <a:cxnLst/>
            <a:rect l="l" t="t" r="r" b="b"/>
            <a:pathLst>
              <a:path w="1533525" h="647700">
                <a:moveTo>
                  <a:pt x="0" y="0"/>
                </a:moveTo>
                <a:lnTo>
                  <a:pt x="1533525" y="0"/>
                </a:lnTo>
                <a:lnTo>
                  <a:pt x="1533525" y="647700"/>
                </a:lnTo>
                <a:lnTo>
                  <a:pt x="0" y="64770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6" name="TextBox 16"/>
          <p:cNvSpPr txBox="1"/>
          <p:nvPr/>
        </p:nvSpPr>
        <p:spPr>
          <a:xfrm>
            <a:off x="15215616" y="4403846"/>
            <a:ext cx="1225296" cy="2543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0"/>
              </a:lnSpc>
            </a:pPr>
            <a:r>
              <a:rPr lang="en-US" sz="1769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IMPACTOS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412480" y="1028615"/>
            <a:ext cx="1298448" cy="1956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72"/>
              </a:lnSpc>
            </a:pPr>
            <a:r>
              <a:rPr lang="en-US" sz="1344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Organizadores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3898880" y="1028615"/>
            <a:ext cx="987552" cy="1956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72"/>
              </a:lnSpc>
            </a:pPr>
            <a:r>
              <a:rPr lang="en-US" sz="1344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Apoiadores</a:t>
            </a:r>
          </a:p>
        </p:txBody>
      </p:sp>
      <p:sp>
        <p:nvSpPr>
          <p:cNvPr id="19" name="Freeform 19"/>
          <p:cNvSpPr/>
          <p:nvPr/>
        </p:nvSpPr>
        <p:spPr>
          <a:xfrm>
            <a:off x="0" y="9858375"/>
            <a:ext cx="18288000" cy="428625"/>
          </a:xfrm>
          <a:custGeom>
            <a:avLst/>
            <a:gdLst/>
            <a:ahLst/>
            <a:cxnLst/>
            <a:rect l="l" t="t" r="r" b="b"/>
            <a:pathLst>
              <a:path w="18288000" h="428625">
                <a:moveTo>
                  <a:pt x="0" y="0"/>
                </a:moveTo>
                <a:lnTo>
                  <a:pt x="18288000" y="0"/>
                </a:lnTo>
                <a:lnTo>
                  <a:pt x="18288000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66775" y="428625"/>
            <a:ext cx="2400300" cy="2362200"/>
          </a:xfrm>
          <a:custGeom>
            <a:avLst/>
            <a:gdLst/>
            <a:ahLst/>
            <a:cxnLst/>
            <a:rect l="l" t="t" r="r" b="b"/>
            <a:pathLst>
              <a:path w="2400300" h="2362200">
                <a:moveTo>
                  <a:pt x="0" y="0"/>
                </a:moveTo>
                <a:lnTo>
                  <a:pt x="2400300" y="0"/>
                </a:lnTo>
                <a:lnTo>
                  <a:pt x="2400300" y="2362200"/>
                </a:lnTo>
                <a:lnTo>
                  <a:pt x="0" y="2362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TextBox 3"/>
          <p:cNvSpPr txBox="1"/>
          <p:nvPr/>
        </p:nvSpPr>
        <p:spPr>
          <a:xfrm>
            <a:off x="3291840" y="931543"/>
            <a:ext cx="3127248" cy="13647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60"/>
              </a:lnSpc>
            </a:pPr>
            <a:r>
              <a:rPr lang="en-US" sz="2443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II SIMPÓSIO INTERNACIONAL DE ESTOMATERAPIA DA UERJ</a:t>
            </a:r>
          </a:p>
        </p:txBody>
      </p:sp>
      <p:sp>
        <p:nvSpPr>
          <p:cNvPr id="4" name="Freeform 4"/>
          <p:cNvSpPr/>
          <p:nvPr/>
        </p:nvSpPr>
        <p:spPr>
          <a:xfrm>
            <a:off x="7829550" y="1285875"/>
            <a:ext cx="885825" cy="857250"/>
          </a:xfrm>
          <a:custGeom>
            <a:avLst/>
            <a:gdLst/>
            <a:ahLst/>
            <a:cxnLst/>
            <a:rect l="l" t="t" r="r" b="b"/>
            <a:pathLst>
              <a:path w="885825" h="857250">
                <a:moveTo>
                  <a:pt x="0" y="0"/>
                </a:moveTo>
                <a:lnTo>
                  <a:pt x="885825" y="0"/>
                </a:lnTo>
                <a:lnTo>
                  <a:pt x="885825" y="857250"/>
                </a:lnTo>
                <a:lnTo>
                  <a:pt x="0" y="857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" name="Freeform 5"/>
          <p:cNvSpPr/>
          <p:nvPr/>
        </p:nvSpPr>
        <p:spPr>
          <a:xfrm>
            <a:off x="8705850" y="1285875"/>
            <a:ext cx="657225" cy="857250"/>
          </a:xfrm>
          <a:custGeom>
            <a:avLst/>
            <a:gdLst/>
            <a:ahLst/>
            <a:cxnLst/>
            <a:rect l="l" t="t" r="r" b="b"/>
            <a:pathLst>
              <a:path w="657225" h="857250">
                <a:moveTo>
                  <a:pt x="0" y="0"/>
                </a:moveTo>
                <a:lnTo>
                  <a:pt x="657225" y="0"/>
                </a:lnTo>
                <a:lnTo>
                  <a:pt x="657225" y="857250"/>
                </a:lnTo>
                <a:lnTo>
                  <a:pt x="0" y="8572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" name="Freeform 6"/>
          <p:cNvSpPr/>
          <p:nvPr/>
        </p:nvSpPr>
        <p:spPr>
          <a:xfrm>
            <a:off x="9144000" y="1285875"/>
            <a:ext cx="1095375" cy="647700"/>
          </a:xfrm>
          <a:custGeom>
            <a:avLst/>
            <a:gdLst/>
            <a:ahLst/>
            <a:cxnLst/>
            <a:rect l="l" t="t" r="r" b="b"/>
            <a:pathLst>
              <a:path w="1095375" h="647700">
                <a:moveTo>
                  <a:pt x="0" y="0"/>
                </a:moveTo>
                <a:lnTo>
                  <a:pt x="1095375" y="0"/>
                </a:lnTo>
                <a:lnTo>
                  <a:pt x="1095375" y="647700"/>
                </a:lnTo>
                <a:lnTo>
                  <a:pt x="0" y="6477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" name="Freeform 7"/>
          <p:cNvSpPr/>
          <p:nvPr/>
        </p:nvSpPr>
        <p:spPr>
          <a:xfrm>
            <a:off x="11096625" y="1285875"/>
            <a:ext cx="666750" cy="857250"/>
          </a:xfrm>
          <a:custGeom>
            <a:avLst/>
            <a:gdLst/>
            <a:ahLst/>
            <a:cxnLst/>
            <a:rect l="l" t="t" r="r" b="b"/>
            <a:pathLst>
              <a:path w="666750" h="857250">
                <a:moveTo>
                  <a:pt x="0" y="0"/>
                </a:moveTo>
                <a:lnTo>
                  <a:pt x="666750" y="0"/>
                </a:lnTo>
                <a:lnTo>
                  <a:pt x="666750" y="857250"/>
                </a:lnTo>
                <a:lnTo>
                  <a:pt x="0" y="85725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" name="Freeform 8"/>
          <p:cNvSpPr/>
          <p:nvPr/>
        </p:nvSpPr>
        <p:spPr>
          <a:xfrm>
            <a:off x="11753850" y="1285875"/>
            <a:ext cx="657225" cy="857250"/>
          </a:xfrm>
          <a:custGeom>
            <a:avLst/>
            <a:gdLst/>
            <a:ahLst/>
            <a:cxnLst/>
            <a:rect l="l" t="t" r="r" b="b"/>
            <a:pathLst>
              <a:path w="657225" h="857250">
                <a:moveTo>
                  <a:pt x="0" y="0"/>
                </a:moveTo>
                <a:lnTo>
                  <a:pt x="657225" y="0"/>
                </a:lnTo>
                <a:lnTo>
                  <a:pt x="657225" y="857250"/>
                </a:lnTo>
                <a:lnTo>
                  <a:pt x="0" y="85725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9" name="Freeform 9"/>
          <p:cNvSpPr/>
          <p:nvPr/>
        </p:nvSpPr>
        <p:spPr>
          <a:xfrm>
            <a:off x="12192000" y="1285875"/>
            <a:ext cx="876300" cy="857250"/>
          </a:xfrm>
          <a:custGeom>
            <a:avLst/>
            <a:gdLst/>
            <a:ahLst/>
            <a:cxnLst/>
            <a:rect l="l" t="t" r="r" b="b"/>
            <a:pathLst>
              <a:path w="876300" h="857250">
                <a:moveTo>
                  <a:pt x="0" y="0"/>
                </a:moveTo>
                <a:lnTo>
                  <a:pt x="876300" y="0"/>
                </a:lnTo>
                <a:lnTo>
                  <a:pt x="876300" y="857250"/>
                </a:lnTo>
                <a:lnTo>
                  <a:pt x="0" y="85725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0" name="Freeform 10"/>
          <p:cNvSpPr/>
          <p:nvPr/>
        </p:nvSpPr>
        <p:spPr>
          <a:xfrm>
            <a:off x="12839700" y="1285875"/>
            <a:ext cx="1314450" cy="857250"/>
          </a:xfrm>
          <a:custGeom>
            <a:avLst/>
            <a:gdLst/>
            <a:ahLst/>
            <a:cxnLst/>
            <a:rect l="l" t="t" r="r" b="b"/>
            <a:pathLst>
              <a:path w="1314450" h="857250">
                <a:moveTo>
                  <a:pt x="0" y="0"/>
                </a:moveTo>
                <a:lnTo>
                  <a:pt x="1314450" y="0"/>
                </a:lnTo>
                <a:lnTo>
                  <a:pt x="1314450" y="857250"/>
                </a:lnTo>
                <a:lnTo>
                  <a:pt x="0" y="85725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1" name="Freeform 11"/>
          <p:cNvSpPr/>
          <p:nvPr/>
        </p:nvSpPr>
        <p:spPr>
          <a:xfrm>
            <a:off x="13925550" y="1285875"/>
            <a:ext cx="666750" cy="857250"/>
          </a:xfrm>
          <a:custGeom>
            <a:avLst/>
            <a:gdLst/>
            <a:ahLst/>
            <a:cxnLst/>
            <a:rect l="l" t="t" r="r" b="b"/>
            <a:pathLst>
              <a:path w="666750" h="857250">
                <a:moveTo>
                  <a:pt x="0" y="0"/>
                </a:moveTo>
                <a:lnTo>
                  <a:pt x="666750" y="0"/>
                </a:lnTo>
                <a:lnTo>
                  <a:pt x="666750" y="857250"/>
                </a:lnTo>
                <a:lnTo>
                  <a:pt x="0" y="85725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2" name="Freeform 12"/>
          <p:cNvSpPr/>
          <p:nvPr/>
        </p:nvSpPr>
        <p:spPr>
          <a:xfrm>
            <a:off x="14363700" y="1285875"/>
            <a:ext cx="876300" cy="857250"/>
          </a:xfrm>
          <a:custGeom>
            <a:avLst/>
            <a:gdLst/>
            <a:ahLst/>
            <a:cxnLst/>
            <a:rect l="l" t="t" r="r" b="b"/>
            <a:pathLst>
              <a:path w="876300" h="857250">
                <a:moveTo>
                  <a:pt x="0" y="0"/>
                </a:moveTo>
                <a:lnTo>
                  <a:pt x="876300" y="0"/>
                </a:lnTo>
                <a:lnTo>
                  <a:pt x="876300" y="857250"/>
                </a:lnTo>
                <a:lnTo>
                  <a:pt x="0" y="85725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3" name="Freeform 13"/>
          <p:cNvSpPr/>
          <p:nvPr/>
        </p:nvSpPr>
        <p:spPr>
          <a:xfrm>
            <a:off x="15020925" y="1285875"/>
            <a:ext cx="657225" cy="857250"/>
          </a:xfrm>
          <a:custGeom>
            <a:avLst/>
            <a:gdLst/>
            <a:ahLst/>
            <a:cxnLst/>
            <a:rect l="l" t="t" r="r" b="b"/>
            <a:pathLst>
              <a:path w="657225" h="857250">
                <a:moveTo>
                  <a:pt x="0" y="0"/>
                </a:moveTo>
                <a:lnTo>
                  <a:pt x="657225" y="0"/>
                </a:lnTo>
                <a:lnTo>
                  <a:pt x="657225" y="857250"/>
                </a:lnTo>
                <a:lnTo>
                  <a:pt x="0" y="85725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4" name="Freeform 14"/>
          <p:cNvSpPr/>
          <p:nvPr/>
        </p:nvSpPr>
        <p:spPr>
          <a:xfrm>
            <a:off x="15449550" y="1285875"/>
            <a:ext cx="885825" cy="857250"/>
          </a:xfrm>
          <a:custGeom>
            <a:avLst/>
            <a:gdLst/>
            <a:ahLst/>
            <a:cxnLst/>
            <a:rect l="l" t="t" r="r" b="b"/>
            <a:pathLst>
              <a:path w="885825" h="857250">
                <a:moveTo>
                  <a:pt x="0" y="0"/>
                </a:moveTo>
                <a:lnTo>
                  <a:pt x="885825" y="0"/>
                </a:lnTo>
                <a:lnTo>
                  <a:pt x="885825" y="857250"/>
                </a:lnTo>
                <a:lnTo>
                  <a:pt x="0" y="857250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5" name="Freeform 15"/>
          <p:cNvSpPr/>
          <p:nvPr/>
        </p:nvSpPr>
        <p:spPr>
          <a:xfrm>
            <a:off x="16106775" y="1285875"/>
            <a:ext cx="1533525" cy="647700"/>
          </a:xfrm>
          <a:custGeom>
            <a:avLst/>
            <a:gdLst/>
            <a:ahLst/>
            <a:cxnLst/>
            <a:rect l="l" t="t" r="r" b="b"/>
            <a:pathLst>
              <a:path w="1533525" h="647700">
                <a:moveTo>
                  <a:pt x="0" y="0"/>
                </a:moveTo>
                <a:lnTo>
                  <a:pt x="1533525" y="0"/>
                </a:lnTo>
                <a:lnTo>
                  <a:pt x="1533525" y="647700"/>
                </a:lnTo>
                <a:lnTo>
                  <a:pt x="0" y="64770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6" name="TextBox 16"/>
          <p:cNvSpPr txBox="1"/>
          <p:nvPr/>
        </p:nvSpPr>
        <p:spPr>
          <a:xfrm>
            <a:off x="15215616" y="4403846"/>
            <a:ext cx="1225296" cy="2543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0"/>
              </a:lnSpc>
            </a:pPr>
            <a:r>
              <a:rPr lang="en-US" sz="1769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IMPACTOS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412480" y="1028615"/>
            <a:ext cx="1298448" cy="1956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72"/>
              </a:lnSpc>
            </a:pPr>
            <a:r>
              <a:rPr lang="en-US" sz="1344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Organizadores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3898880" y="1028615"/>
            <a:ext cx="987552" cy="1956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72"/>
              </a:lnSpc>
            </a:pPr>
            <a:r>
              <a:rPr lang="en-US" sz="1344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Apoiadores</a:t>
            </a:r>
          </a:p>
        </p:txBody>
      </p:sp>
      <p:sp>
        <p:nvSpPr>
          <p:cNvPr id="19" name="Freeform 19"/>
          <p:cNvSpPr/>
          <p:nvPr/>
        </p:nvSpPr>
        <p:spPr>
          <a:xfrm>
            <a:off x="0" y="9858375"/>
            <a:ext cx="18288000" cy="428625"/>
          </a:xfrm>
          <a:custGeom>
            <a:avLst/>
            <a:gdLst/>
            <a:ahLst/>
            <a:cxnLst/>
            <a:rect l="l" t="t" r="r" b="b"/>
            <a:pathLst>
              <a:path w="18288000" h="428625">
                <a:moveTo>
                  <a:pt x="0" y="0"/>
                </a:moveTo>
                <a:lnTo>
                  <a:pt x="18288000" y="0"/>
                </a:lnTo>
                <a:lnTo>
                  <a:pt x="18288000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89</Words>
  <Application>Microsoft Office PowerPoint</Application>
  <PresentationFormat>Personalizar</PresentationFormat>
  <Paragraphs>31</Paragraphs>
  <Slides>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7</vt:i4>
      </vt:variant>
    </vt:vector>
  </HeadingPairs>
  <TitlesOfParts>
    <vt:vector size="14" baseType="lpstr">
      <vt:lpstr>Calibri</vt:lpstr>
      <vt:lpstr>Now</vt:lpstr>
      <vt:lpstr>Canva Sans Bold</vt:lpstr>
      <vt:lpstr>Open Sans Bold</vt:lpstr>
      <vt:lpstr>Bebas Neue Bold</vt:lpstr>
      <vt:lpstr>Arial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-- TEMPLATE PARA APRESENTAÇÃO ORAL - II SIMPÓSIO INTERNACIONAL DE ESTOMATERAPIA DA UERJ</dc:title>
  <cp:lastModifiedBy>Think Marketing</cp:lastModifiedBy>
  <cp:revision>3</cp:revision>
  <dcterms:created xsi:type="dcterms:W3CDTF">2006-08-16T00:00:00Z</dcterms:created>
  <dcterms:modified xsi:type="dcterms:W3CDTF">2026-09-02T14:56:11Z</dcterms:modified>
  <dc:identifier>DAHUDgE5W4M</dc:identifier>
</cp:coreProperties>
</file>